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
  </p:notesMasterIdLst>
  <p:sldIdLst>
    <p:sldId id="257" r:id="rId2"/>
  </p:sldIdLst>
  <p:sldSz cx="32918400" cy="4114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kins, Joseph (GSFC-4800)[GSFC INTERNS]" initials="WJ(I" lastIdx="1" clrIdx="0">
    <p:extLst>
      <p:ext uri="{19B8F6BF-5375-455C-9EA6-DF929625EA0E}">
        <p15:presenceInfo xmlns:p15="http://schemas.microsoft.com/office/powerpoint/2012/main" userId="S::jwilkin6@ndc.nasa.gov::ea92421a-935a-4b7f-ad83-d22da86f46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8FE"/>
    <a:srgbClr val="0B3D91"/>
    <a:srgbClr val="0073C9"/>
    <a:srgbClr val="8DC1BB"/>
    <a:srgbClr val="F4D694"/>
    <a:srgbClr val="EEBF57"/>
    <a:srgbClr val="FDD15F"/>
    <a:srgbClr val="BB9B4B"/>
    <a:srgbClr val="E0A56A"/>
    <a:srgbClr val="8EB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autoAdjust="0"/>
    <p:restoredTop sz="94715" autoAdjust="0"/>
  </p:normalViewPr>
  <p:slideViewPr>
    <p:cSldViewPr snapToGrid="0">
      <p:cViewPr>
        <p:scale>
          <a:sx n="20" d="100"/>
          <a:sy n="20" d="100"/>
        </p:scale>
        <p:origin x="2347"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tu, Rohan D. (GSFC-4800)[GSFC INTERNS]" userId="S::rmittu@ndc.nasa.gov::9e350389-d904-4a2d-bdab-7d1d20637330" providerId="AD" clId="Web-{603A52EA-65B0-4156-9536-38AEEF9C7D08}"/>
    <pc:docChg chg="modSld">
      <pc:chgData name="Mittu, Rohan D. (GSFC-4800)[GSFC INTERNS]" userId="S::rmittu@ndc.nasa.gov::9e350389-d904-4a2d-bdab-7d1d20637330" providerId="AD" clId="Web-{603A52EA-65B0-4156-9536-38AEEF9C7D08}" dt="2019-07-18T14:41:26.479" v="18" actId="20577"/>
      <pc:docMkLst>
        <pc:docMk/>
      </pc:docMkLst>
      <pc:sldChg chg="modSp">
        <pc:chgData name="Mittu, Rohan D. (GSFC-4800)[GSFC INTERNS]" userId="S::rmittu@ndc.nasa.gov::9e350389-d904-4a2d-bdab-7d1d20637330" providerId="AD" clId="Web-{603A52EA-65B0-4156-9536-38AEEF9C7D08}" dt="2019-07-18T14:41:26.479" v="18" actId="20577"/>
        <pc:sldMkLst>
          <pc:docMk/>
          <pc:sldMk cId="2006661784" sldId="257"/>
        </pc:sldMkLst>
        <pc:spChg chg="mod">
          <ac:chgData name="Mittu, Rohan D. (GSFC-4800)[GSFC INTERNS]" userId="S::rmittu@ndc.nasa.gov::9e350389-d904-4a2d-bdab-7d1d20637330" providerId="AD" clId="Web-{603A52EA-65B0-4156-9536-38AEEF9C7D08}" dt="2019-07-18T14:40:50.698" v="12" actId="20577"/>
          <ac:spMkLst>
            <pc:docMk/>
            <pc:sldMk cId="2006661784" sldId="257"/>
            <ac:spMk id="19" creationId="{405F65E9-21EA-4C84-BE89-F11FE16FCAC8}"/>
          </ac:spMkLst>
        </pc:spChg>
        <pc:spChg chg="mod">
          <ac:chgData name="Mittu, Rohan D. (GSFC-4800)[GSFC INTERNS]" userId="S::rmittu@ndc.nasa.gov::9e350389-d904-4a2d-bdab-7d1d20637330" providerId="AD" clId="Web-{603A52EA-65B0-4156-9536-38AEEF9C7D08}" dt="2019-07-18T14:41:26.479" v="18" actId="20577"/>
          <ac:spMkLst>
            <pc:docMk/>
            <pc:sldMk cId="2006661784" sldId="257"/>
            <ac:spMk id="23" creationId="{405F65E9-21EA-4C84-BE89-F11FE16FCAC8}"/>
          </ac:spMkLst>
        </pc:spChg>
      </pc:sldChg>
    </pc:docChg>
  </pc:docChgLst>
  <pc:docChgLst>
    <pc:chgData name="Wilkins, Joseph (GSFC-4800)[GSFC INTERNS]" userId="S::jwilkin6@ndc.nasa.gov::ea92421a-935a-4b7f-ad83-d22da86f4684" providerId="AD" clId="Web-{FCB9C827-3257-445C-9B47-094678B858E0}"/>
    <pc:docChg chg="modSld">
      <pc:chgData name="Wilkins, Joseph (GSFC-4800)[GSFC INTERNS]" userId="S::jwilkin6@ndc.nasa.gov::ea92421a-935a-4b7f-ad83-d22da86f4684" providerId="AD" clId="Web-{FCB9C827-3257-445C-9B47-094678B858E0}" dt="2019-07-18T13:52:14.698" v="1" actId="20577"/>
      <pc:docMkLst>
        <pc:docMk/>
      </pc:docMkLst>
      <pc:sldChg chg="modSp">
        <pc:chgData name="Wilkins, Joseph (GSFC-4800)[GSFC INTERNS]" userId="S::jwilkin6@ndc.nasa.gov::ea92421a-935a-4b7f-ad83-d22da86f4684" providerId="AD" clId="Web-{FCB9C827-3257-445C-9B47-094678B858E0}" dt="2019-07-18T13:52:14.698" v="1" actId="20577"/>
        <pc:sldMkLst>
          <pc:docMk/>
          <pc:sldMk cId="2006661784" sldId="257"/>
        </pc:sldMkLst>
        <pc:spChg chg="mod">
          <ac:chgData name="Wilkins, Joseph (GSFC-4800)[GSFC INTERNS]" userId="S::jwilkin6@ndc.nasa.gov::ea92421a-935a-4b7f-ad83-d22da86f4684" providerId="AD" clId="Web-{FCB9C827-3257-445C-9B47-094678B858E0}" dt="2019-07-18T13:52:14.698" v="1" actId="20577"/>
          <ac:spMkLst>
            <pc:docMk/>
            <pc:sldMk cId="2006661784" sldId="257"/>
            <ac:spMk id="30" creationId="{405F65E9-21EA-4C84-BE89-F11FE16FCAC8}"/>
          </ac:spMkLst>
        </pc:spChg>
      </pc:sldChg>
    </pc:docChg>
  </pc:docChgLst>
  <pc:docChgLst>
    <pc:chgData name="Wilkins, Joseph (GSFC-4800)[GSFC INTERNS]" userId="S::jwilkin6@ndc.nasa.gov::ea92421a-935a-4b7f-ad83-d22da86f4684" providerId="AD" clId="Web-{4F452241-13E7-478F-AB6B-09F1CD8BB456}"/>
    <pc:docChg chg="modSld">
      <pc:chgData name="Wilkins, Joseph (GSFC-4800)[GSFC INTERNS]" userId="S::jwilkin6@ndc.nasa.gov::ea92421a-935a-4b7f-ad83-d22da86f4684" providerId="AD" clId="Web-{4F452241-13E7-478F-AB6B-09F1CD8BB456}" dt="2019-07-11T13:41:49.194" v="1"/>
      <pc:docMkLst>
        <pc:docMk/>
      </pc:docMkLst>
    </pc:docChg>
  </pc:docChgLst>
  <pc:docChgLst>
    <pc:chgData name="Mittu, Rohan D. (GSFC-4800)[GSFC INTERNS]" userId="S::rmittu@ndc.nasa.gov::9e350389-d904-4a2d-bdab-7d1d20637330" providerId="AD" clId="Web-{1F4E062C-D461-4815-89C6-301278AAE980}"/>
    <pc:docChg chg="modSld">
      <pc:chgData name="Mittu, Rohan D. (GSFC-4800)[GSFC INTERNS]" userId="S::rmittu@ndc.nasa.gov::9e350389-d904-4a2d-bdab-7d1d20637330" providerId="AD" clId="Web-{1F4E062C-D461-4815-89C6-301278AAE980}" dt="2019-07-11T13:33:49.320" v="46" actId="20577"/>
      <pc:docMkLst>
        <pc:docMk/>
      </pc:docMkLst>
    </pc:docChg>
  </pc:docChgLst>
  <pc:docChgLst>
    <pc:chgData name="Wilkins, Joseph (GSFC-4800)[GSFC INTERNS]" userId="S::jwilkin6@ndc.nasa.gov::ea92421a-935a-4b7f-ad83-d22da86f4684" providerId="AD" clId="Web-{0E139640-21A3-4731-8F40-C86C3482D954}"/>
    <pc:docChg chg="modSld">
      <pc:chgData name="Wilkins, Joseph (GSFC-4800)[GSFC INTERNS]" userId="S::jwilkin6@ndc.nasa.gov::ea92421a-935a-4b7f-ad83-d22da86f4684" providerId="AD" clId="Web-{0E139640-21A3-4731-8F40-C86C3482D954}" dt="2019-07-17T15:10:34.915" v="35" actId="20577"/>
      <pc:docMkLst>
        <pc:docMk/>
      </pc:docMkLst>
      <pc:sldChg chg="modSp">
        <pc:chgData name="Wilkins, Joseph (GSFC-4800)[GSFC INTERNS]" userId="S::jwilkin6@ndc.nasa.gov::ea92421a-935a-4b7f-ad83-d22da86f4684" providerId="AD" clId="Web-{0E139640-21A3-4731-8F40-C86C3482D954}" dt="2019-07-17T15:10:34.915" v="35" actId="20577"/>
        <pc:sldMkLst>
          <pc:docMk/>
          <pc:sldMk cId="2006661784" sldId="257"/>
        </pc:sldMkLst>
        <pc:spChg chg="mod">
          <ac:chgData name="Wilkins, Joseph (GSFC-4800)[GSFC INTERNS]" userId="S::jwilkin6@ndc.nasa.gov::ea92421a-935a-4b7f-ad83-d22da86f4684" providerId="AD" clId="Web-{0E139640-21A3-4731-8F40-C86C3482D954}" dt="2019-07-17T15:10:34.915" v="35" actId="20577"/>
          <ac:spMkLst>
            <pc:docMk/>
            <pc:sldMk cId="2006661784" sldId="257"/>
            <ac:spMk id="30" creationId="{405F65E9-21EA-4C84-BE89-F11FE16FCAC8}"/>
          </ac:spMkLst>
        </pc:spChg>
      </pc:sldChg>
    </pc:docChg>
  </pc:docChgLst>
  <pc:docChgLst>
    <pc:chgData name="Wilkins, Joseph (GSFC-4800)[GSFC INTERNS]" userId="ea92421a-935a-4b7f-ad83-d22da86f4684" providerId="ADAL" clId="{7D9CF02B-C926-834F-AD32-E146EFE2D2EF}"/>
    <pc:docChg chg="undo custSel modSld sldOrd">
      <pc:chgData name="Wilkins, Joseph (GSFC-4800)[GSFC INTERNS]" userId="ea92421a-935a-4b7f-ad83-d22da86f4684" providerId="ADAL" clId="{7D9CF02B-C926-834F-AD32-E146EFE2D2EF}" dt="2019-07-23T19:55:48.418" v="4724" actId="14100"/>
      <pc:docMkLst>
        <pc:docMk/>
      </pc:docMkLst>
      <pc:sldChg chg="addSp delSp modSp addCm delCm modCm">
        <pc:chgData name="Wilkins, Joseph (GSFC-4800)[GSFC INTERNS]" userId="ea92421a-935a-4b7f-ad83-d22da86f4684" providerId="ADAL" clId="{7D9CF02B-C926-834F-AD32-E146EFE2D2EF}" dt="2019-07-23T19:55:48.418" v="4724" actId="14100"/>
        <pc:sldMkLst>
          <pc:docMk/>
          <pc:sldMk cId="2006661784" sldId="257"/>
        </pc:sldMkLst>
        <pc:spChg chg="mod">
          <ac:chgData name="Wilkins, Joseph (GSFC-4800)[GSFC INTERNS]" userId="ea92421a-935a-4b7f-ad83-d22da86f4684" providerId="ADAL" clId="{7D9CF02B-C926-834F-AD32-E146EFE2D2EF}" dt="2019-07-18T11:49:45.884" v="2039" actId="207"/>
          <ac:spMkLst>
            <pc:docMk/>
            <pc:sldMk cId="2006661784" sldId="257"/>
            <ac:spMk id="2" creationId="{00000000-0000-0000-0000-000000000000}"/>
          </ac:spMkLst>
        </pc:spChg>
        <pc:spChg chg="mod">
          <ac:chgData name="Wilkins, Joseph (GSFC-4800)[GSFC INTERNS]" userId="ea92421a-935a-4b7f-ad83-d22da86f4684" providerId="ADAL" clId="{7D9CF02B-C926-834F-AD32-E146EFE2D2EF}" dt="2019-07-18T13:52:00.860" v="2706" actId="2085"/>
          <ac:spMkLst>
            <pc:docMk/>
            <pc:sldMk cId="2006661784" sldId="257"/>
            <ac:spMk id="3" creationId="{00000000-0000-0000-0000-000000000000}"/>
          </ac:spMkLst>
        </pc:spChg>
        <pc:spChg chg="mod">
          <ac:chgData name="Wilkins, Joseph (GSFC-4800)[GSFC INTERNS]" userId="ea92421a-935a-4b7f-ad83-d22da86f4684" providerId="ADAL" clId="{7D9CF02B-C926-834F-AD32-E146EFE2D2EF}" dt="2019-07-19T13:56:48.403" v="4058" actId="1036"/>
          <ac:spMkLst>
            <pc:docMk/>
            <pc:sldMk cId="2006661784" sldId="257"/>
            <ac:spMk id="6" creationId="{00000000-0000-0000-0000-000000000000}"/>
          </ac:spMkLst>
        </pc:spChg>
        <pc:spChg chg="mod">
          <ac:chgData name="Wilkins, Joseph (GSFC-4800)[GSFC INTERNS]" userId="ea92421a-935a-4b7f-ad83-d22da86f4684" providerId="ADAL" clId="{7D9CF02B-C926-834F-AD32-E146EFE2D2EF}" dt="2019-07-19T13:54:02.403" v="4030" actId="20577"/>
          <ac:spMkLst>
            <pc:docMk/>
            <pc:sldMk cId="2006661784" sldId="257"/>
            <ac:spMk id="10" creationId="{00000000-0000-0000-0000-000000000000}"/>
          </ac:spMkLst>
        </pc:spChg>
        <pc:spChg chg="mod">
          <ac:chgData name="Wilkins, Joseph (GSFC-4800)[GSFC INTERNS]" userId="ea92421a-935a-4b7f-ad83-d22da86f4684" providerId="ADAL" clId="{7D9CF02B-C926-834F-AD32-E146EFE2D2EF}" dt="2019-07-19T14:07:34.788" v="4426" actId="20577"/>
          <ac:spMkLst>
            <pc:docMk/>
            <pc:sldMk cId="2006661784" sldId="257"/>
            <ac:spMk id="11" creationId="{DE57926A-DC0D-49CE-B3AC-70FBC5DAD855}"/>
          </ac:spMkLst>
        </pc:spChg>
        <pc:spChg chg="mod">
          <ac:chgData name="Wilkins, Joseph (GSFC-4800)[GSFC INTERNS]" userId="ea92421a-935a-4b7f-ad83-d22da86f4684" providerId="ADAL" clId="{7D9CF02B-C926-834F-AD32-E146EFE2D2EF}" dt="2019-07-19T13:50:38.442" v="4021" actId="1076"/>
          <ac:spMkLst>
            <pc:docMk/>
            <pc:sldMk cId="2006661784" sldId="257"/>
            <ac:spMk id="15" creationId="{405F65E9-21EA-4C84-BE89-F11FE16FCAC8}"/>
          </ac:spMkLst>
        </pc:spChg>
        <pc:spChg chg="mod">
          <ac:chgData name="Wilkins, Joseph (GSFC-4800)[GSFC INTERNS]" userId="ea92421a-935a-4b7f-ad83-d22da86f4684" providerId="ADAL" clId="{7D9CF02B-C926-834F-AD32-E146EFE2D2EF}" dt="2019-07-18T13:52:00.860" v="2706" actId="2085"/>
          <ac:spMkLst>
            <pc:docMk/>
            <pc:sldMk cId="2006661784" sldId="257"/>
            <ac:spMk id="16" creationId="{00000000-0000-0000-0000-000000000000}"/>
          </ac:spMkLst>
        </pc:spChg>
        <pc:spChg chg="mod">
          <ac:chgData name="Wilkins, Joseph (GSFC-4800)[GSFC INTERNS]" userId="ea92421a-935a-4b7f-ad83-d22da86f4684" providerId="ADAL" clId="{7D9CF02B-C926-834F-AD32-E146EFE2D2EF}" dt="2019-07-18T15:08:07.300" v="3651" actId="20577"/>
          <ac:spMkLst>
            <pc:docMk/>
            <pc:sldMk cId="2006661784" sldId="257"/>
            <ac:spMk id="17" creationId="{00000000-0000-0000-0000-000000000000}"/>
          </ac:spMkLst>
        </pc:spChg>
        <pc:spChg chg="mod">
          <ac:chgData name="Wilkins, Joseph (GSFC-4800)[GSFC INTERNS]" userId="ea92421a-935a-4b7f-ad83-d22da86f4684" providerId="ADAL" clId="{7D9CF02B-C926-834F-AD32-E146EFE2D2EF}" dt="2019-07-19T13:56:13.068" v="4042" actId="20577"/>
          <ac:spMkLst>
            <pc:docMk/>
            <pc:sldMk cId="2006661784" sldId="257"/>
            <ac:spMk id="19" creationId="{405F65E9-21EA-4C84-BE89-F11FE16FCAC8}"/>
          </ac:spMkLst>
        </pc:spChg>
        <pc:spChg chg="mod">
          <ac:chgData name="Wilkins, Joseph (GSFC-4800)[GSFC INTERNS]" userId="ea92421a-935a-4b7f-ad83-d22da86f4684" providerId="ADAL" clId="{7D9CF02B-C926-834F-AD32-E146EFE2D2EF}" dt="2019-07-19T18:20:23.052" v="4434" actId="20577"/>
          <ac:spMkLst>
            <pc:docMk/>
            <pc:sldMk cId="2006661784" sldId="257"/>
            <ac:spMk id="20" creationId="{405F65E9-21EA-4C84-BE89-F11FE16FCAC8}"/>
          </ac:spMkLst>
        </pc:spChg>
        <pc:spChg chg="mod">
          <ac:chgData name="Wilkins, Joseph (GSFC-4800)[GSFC INTERNS]" userId="ea92421a-935a-4b7f-ad83-d22da86f4684" providerId="ADAL" clId="{7D9CF02B-C926-834F-AD32-E146EFE2D2EF}" dt="2019-07-19T13:50:23.282" v="4019" actId="1076"/>
          <ac:spMkLst>
            <pc:docMk/>
            <pc:sldMk cId="2006661784" sldId="257"/>
            <ac:spMk id="21" creationId="{00000000-0000-0000-0000-000000000000}"/>
          </ac:spMkLst>
        </pc:spChg>
        <pc:spChg chg="mod">
          <ac:chgData name="Wilkins, Joseph (GSFC-4800)[GSFC INTERNS]" userId="ea92421a-935a-4b7f-ad83-d22da86f4684" providerId="ADAL" clId="{7D9CF02B-C926-834F-AD32-E146EFE2D2EF}" dt="2019-07-19T14:03:20.348" v="4353" actId="20577"/>
          <ac:spMkLst>
            <pc:docMk/>
            <pc:sldMk cId="2006661784" sldId="257"/>
            <ac:spMk id="22" creationId="{405F65E9-21EA-4C84-BE89-F11FE16FCAC8}"/>
          </ac:spMkLst>
        </pc:spChg>
        <pc:spChg chg="mod">
          <ac:chgData name="Wilkins, Joseph (GSFC-4800)[GSFC INTERNS]" userId="ea92421a-935a-4b7f-ad83-d22da86f4684" providerId="ADAL" clId="{7D9CF02B-C926-834F-AD32-E146EFE2D2EF}" dt="2019-07-19T14:03:51.019" v="4354" actId="20577"/>
          <ac:spMkLst>
            <pc:docMk/>
            <pc:sldMk cId="2006661784" sldId="257"/>
            <ac:spMk id="23" creationId="{405F65E9-21EA-4C84-BE89-F11FE16FCAC8}"/>
          </ac:spMkLst>
        </pc:spChg>
        <pc:spChg chg="mod">
          <ac:chgData name="Wilkins, Joseph (GSFC-4800)[GSFC INTERNS]" userId="ea92421a-935a-4b7f-ad83-d22da86f4684" providerId="ADAL" clId="{7D9CF02B-C926-834F-AD32-E146EFE2D2EF}" dt="2019-07-19T13:53:48.940" v="4029" actId="20577"/>
          <ac:spMkLst>
            <pc:docMk/>
            <pc:sldMk cId="2006661784" sldId="257"/>
            <ac:spMk id="25" creationId="{405F65E9-21EA-4C84-BE89-F11FE16FCAC8}"/>
          </ac:spMkLst>
        </pc:spChg>
        <pc:spChg chg="mod">
          <ac:chgData name="Wilkins, Joseph (GSFC-4800)[GSFC INTERNS]" userId="ea92421a-935a-4b7f-ad83-d22da86f4684" providerId="ADAL" clId="{7D9CF02B-C926-834F-AD32-E146EFE2D2EF}" dt="2019-07-18T15:01:35.322" v="3632" actId="1076"/>
          <ac:spMkLst>
            <pc:docMk/>
            <pc:sldMk cId="2006661784" sldId="257"/>
            <ac:spMk id="28" creationId="{00000000-0000-0000-0000-000000000000}"/>
          </ac:spMkLst>
        </pc:spChg>
        <pc:spChg chg="mod">
          <ac:chgData name="Wilkins, Joseph (GSFC-4800)[GSFC INTERNS]" userId="ea92421a-935a-4b7f-ad83-d22da86f4684" providerId="ADAL" clId="{7D9CF02B-C926-834F-AD32-E146EFE2D2EF}" dt="2019-07-23T19:55:43.054" v="4723" actId="20577"/>
          <ac:spMkLst>
            <pc:docMk/>
            <pc:sldMk cId="2006661784" sldId="257"/>
            <ac:spMk id="30" creationId="{405F65E9-21EA-4C84-BE89-F11FE16FCAC8}"/>
          </ac:spMkLst>
        </pc:spChg>
        <pc:spChg chg="mod">
          <ac:chgData name="Wilkins, Joseph (GSFC-4800)[GSFC INTERNS]" userId="ea92421a-935a-4b7f-ad83-d22da86f4684" providerId="ADAL" clId="{7D9CF02B-C926-834F-AD32-E146EFE2D2EF}" dt="2019-07-18T15:08:12.125" v="3654" actId="20577"/>
          <ac:spMkLst>
            <pc:docMk/>
            <pc:sldMk cId="2006661784" sldId="257"/>
            <ac:spMk id="31" creationId="{00000000-0000-0000-0000-000000000000}"/>
          </ac:spMkLst>
        </pc:spChg>
        <pc:spChg chg="mod">
          <ac:chgData name="Wilkins, Joseph (GSFC-4800)[GSFC INTERNS]" userId="ea92421a-935a-4b7f-ad83-d22da86f4684" providerId="ADAL" clId="{7D9CF02B-C926-834F-AD32-E146EFE2D2EF}" dt="2019-07-19T18:13:22.034" v="4428" actId="1076"/>
          <ac:spMkLst>
            <pc:docMk/>
            <pc:sldMk cId="2006661784" sldId="257"/>
            <ac:spMk id="34" creationId="{405F65E9-21EA-4C84-BE89-F11FE16FCAC8}"/>
          </ac:spMkLst>
        </pc:spChg>
        <pc:spChg chg="add mod">
          <ac:chgData name="Wilkins, Joseph (GSFC-4800)[GSFC INTERNS]" userId="ea92421a-935a-4b7f-ad83-d22da86f4684" providerId="ADAL" clId="{7D9CF02B-C926-834F-AD32-E146EFE2D2EF}" dt="2019-07-17T19:40:40.372" v="1715" actId="571"/>
          <ac:spMkLst>
            <pc:docMk/>
            <pc:sldMk cId="2006661784" sldId="257"/>
            <ac:spMk id="34" creationId="{E2156C8D-9C0C-4944-9F23-9DC944ED4C9B}"/>
          </ac:spMkLst>
        </pc:spChg>
        <pc:spChg chg="add mod">
          <ac:chgData name="Wilkins, Joseph (GSFC-4800)[GSFC INTERNS]" userId="ea92421a-935a-4b7f-ad83-d22da86f4684" providerId="ADAL" clId="{7D9CF02B-C926-834F-AD32-E146EFE2D2EF}" dt="2019-07-17T19:40:40.372" v="1715" actId="571"/>
          <ac:spMkLst>
            <pc:docMk/>
            <pc:sldMk cId="2006661784" sldId="257"/>
            <ac:spMk id="35" creationId="{93F63F04-E573-744F-83EB-71A4CB065014}"/>
          </ac:spMkLst>
        </pc:spChg>
        <pc:spChg chg="mod">
          <ac:chgData name="Wilkins, Joseph (GSFC-4800)[GSFC INTERNS]" userId="ea92421a-935a-4b7f-ad83-d22da86f4684" providerId="ADAL" clId="{7D9CF02B-C926-834F-AD32-E146EFE2D2EF}" dt="2019-07-19T18:13:06.781" v="4427" actId="1076"/>
          <ac:spMkLst>
            <pc:docMk/>
            <pc:sldMk cId="2006661784" sldId="257"/>
            <ac:spMk id="36" creationId="{00000000-0000-0000-0000-000000000000}"/>
          </ac:spMkLst>
        </pc:spChg>
        <pc:spChg chg="add mod">
          <ac:chgData name="Wilkins, Joseph (GSFC-4800)[GSFC INTERNS]" userId="ea92421a-935a-4b7f-ad83-d22da86f4684" providerId="ADAL" clId="{7D9CF02B-C926-834F-AD32-E146EFE2D2EF}" dt="2019-07-17T19:40:40.372" v="1715" actId="571"/>
          <ac:spMkLst>
            <pc:docMk/>
            <pc:sldMk cId="2006661784" sldId="257"/>
            <ac:spMk id="36" creationId="{C791176D-BB3A-1C4A-9302-B06CF5E2E604}"/>
          </ac:spMkLst>
        </pc:spChg>
        <pc:spChg chg="add mod">
          <ac:chgData name="Wilkins, Joseph (GSFC-4800)[GSFC INTERNS]" userId="ea92421a-935a-4b7f-ad83-d22da86f4684" providerId="ADAL" clId="{7D9CF02B-C926-834F-AD32-E146EFE2D2EF}" dt="2019-07-17T19:40:40.372" v="1715" actId="571"/>
          <ac:spMkLst>
            <pc:docMk/>
            <pc:sldMk cId="2006661784" sldId="257"/>
            <ac:spMk id="37" creationId="{51CE5E1E-274E-DA45-8A9F-6417FD5ABD83}"/>
          </ac:spMkLst>
        </pc:spChg>
        <pc:spChg chg="add mod">
          <ac:chgData name="Wilkins, Joseph (GSFC-4800)[GSFC INTERNS]" userId="ea92421a-935a-4b7f-ad83-d22da86f4684" providerId="ADAL" clId="{7D9CF02B-C926-834F-AD32-E146EFE2D2EF}" dt="2019-07-17T19:40:40.372" v="1715" actId="571"/>
          <ac:spMkLst>
            <pc:docMk/>
            <pc:sldMk cId="2006661784" sldId="257"/>
            <ac:spMk id="38" creationId="{CDFA3FBA-7FB1-B54A-9737-95C60C7D74B9}"/>
          </ac:spMkLst>
        </pc:spChg>
        <pc:spChg chg="add mod">
          <ac:chgData name="Wilkins, Joseph (GSFC-4800)[GSFC INTERNS]" userId="ea92421a-935a-4b7f-ad83-d22da86f4684" providerId="ADAL" clId="{7D9CF02B-C926-834F-AD32-E146EFE2D2EF}" dt="2019-07-17T19:40:40.372" v="1715" actId="571"/>
          <ac:spMkLst>
            <pc:docMk/>
            <pc:sldMk cId="2006661784" sldId="257"/>
            <ac:spMk id="39" creationId="{8F73B19F-C930-774D-B653-3C0139B32A81}"/>
          </ac:spMkLst>
        </pc:spChg>
        <pc:grpChg chg="add mod">
          <ac:chgData name="Wilkins, Joseph (GSFC-4800)[GSFC INTERNS]" userId="ea92421a-935a-4b7f-ad83-d22da86f4684" providerId="ADAL" clId="{7D9CF02B-C926-834F-AD32-E146EFE2D2EF}" dt="2019-07-19T13:56:35.385" v="4047" actId="164"/>
          <ac:grpSpMkLst>
            <pc:docMk/>
            <pc:sldMk cId="2006661784" sldId="257"/>
            <ac:grpSpMk id="24" creationId="{4E0AA317-57F4-8248-BD35-9CF4167D63D2}"/>
          </ac:grpSpMkLst>
        </pc:grpChg>
        <pc:picChg chg="mod">
          <ac:chgData name="Wilkins, Joseph (GSFC-4800)[GSFC INTERNS]" userId="ea92421a-935a-4b7f-ad83-d22da86f4684" providerId="ADAL" clId="{7D9CF02B-C926-834F-AD32-E146EFE2D2EF}" dt="2019-07-23T19:55:48.418" v="4724" actId="14100"/>
          <ac:picMkLst>
            <pc:docMk/>
            <pc:sldMk cId="2006661784" sldId="257"/>
            <ac:picMk id="27" creationId="{57138CF7-9715-2D4A-8288-8A077F85C75A}"/>
          </ac:picMkLst>
        </pc:picChg>
        <pc:picChg chg="mod">
          <ac:chgData name="Wilkins, Joseph (GSFC-4800)[GSFC INTERNS]" userId="ea92421a-935a-4b7f-ad83-d22da86f4684" providerId="ADAL" clId="{7D9CF02B-C926-834F-AD32-E146EFE2D2EF}" dt="2019-07-19T13:56:35.385" v="4047" actId="164"/>
          <ac:picMkLst>
            <pc:docMk/>
            <pc:sldMk cId="2006661784" sldId="257"/>
            <ac:picMk id="32" creationId="{2B75FC9F-EA29-C344-82D6-A8628868605A}"/>
          </ac:picMkLst>
        </pc:picChg>
        <pc:picChg chg="add del mod">
          <ac:chgData name="Wilkins, Joseph (GSFC-4800)[GSFC INTERNS]" userId="ea92421a-935a-4b7f-ad83-d22da86f4684" providerId="ADAL" clId="{7D9CF02B-C926-834F-AD32-E146EFE2D2EF}" dt="2019-07-18T13:05:05.115" v="2200" actId="478"/>
          <ac:picMkLst>
            <pc:docMk/>
            <pc:sldMk cId="2006661784" sldId="257"/>
            <ac:picMk id="40" creationId="{4F44C29C-FF07-5845-A5F8-1586CA7C5F03}"/>
          </ac:picMkLst>
        </pc:picChg>
        <pc:picChg chg="add del">
          <ac:chgData name="Wilkins, Joseph (GSFC-4800)[GSFC INTERNS]" userId="ea92421a-935a-4b7f-ad83-d22da86f4684" providerId="ADAL" clId="{7D9CF02B-C926-834F-AD32-E146EFE2D2EF}" dt="2019-07-23T19:54:01.031" v="4652" actId="478"/>
          <ac:picMkLst>
            <pc:docMk/>
            <pc:sldMk cId="2006661784" sldId="257"/>
            <ac:picMk id="43" creationId="{68A3420E-295D-3447-8FE9-8B979C631244}"/>
          </ac:picMkLst>
        </pc:picChg>
      </pc:sldChg>
    </pc:docChg>
  </pc:docChgLst>
  <pc:docChgLst>
    <pc:chgData name="Wilkins, Joseph (GSFC-4800)[GSFC INTERNS]" userId="S::jwilkin6@ndc.nasa.gov::ea92421a-935a-4b7f-ad83-d22da86f4684" providerId="AD" clId="Web-{74566821-E4B3-4E6C-B1EB-360A3DD08702}"/>
    <pc:docChg chg="modSld">
      <pc:chgData name="Wilkins, Joseph (GSFC-4800)[GSFC INTERNS]" userId="S::jwilkin6@ndc.nasa.gov::ea92421a-935a-4b7f-ad83-d22da86f4684" providerId="AD" clId="Web-{74566821-E4B3-4E6C-B1EB-360A3DD08702}" dt="2019-07-19T17:49:46.046" v="1" actId="14100"/>
      <pc:docMkLst>
        <pc:docMk/>
      </pc:docMkLst>
      <pc:sldChg chg="modSp">
        <pc:chgData name="Wilkins, Joseph (GSFC-4800)[GSFC INTERNS]" userId="S::jwilkin6@ndc.nasa.gov::ea92421a-935a-4b7f-ad83-d22da86f4684" providerId="AD" clId="Web-{74566821-E4B3-4E6C-B1EB-360A3DD08702}" dt="2019-07-19T17:49:46.046" v="1" actId="14100"/>
        <pc:sldMkLst>
          <pc:docMk/>
          <pc:sldMk cId="2006661784" sldId="257"/>
        </pc:sldMkLst>
        <pc:spChg chg="mod">
          <ac:chgData name="Wilkins, Joseph (GSFC-4800)[GSFC INTERNS]" userId="S::jwilkin6@ndc.nasa.gov::ea92421a-935a-4b7f-ad83-d22da86f4684" providerId="AD" clId="Web-{74566821-E4B3-4E6C-B1EB-360A3DD08702}" dt="2019-07-19T17:49:46.046" v="1" actId="14100"/>
          <ac:spMkLst>
            <pc:docMk/>
            <pc:sldMk cId="2006661784" sldId="257"/>
            <ac:spMk id="28" creationId="{00000000-0000-0000-0000-000000000000}"/>
          </ac:spMkLst>
        </pc:spChg>
      </pc:sldChg>
    </pc:docChg>
  </pc:docChgLst>
  <pc:docChgLst>
    <pc:chgData name="Mittu, Rohan D. (GSFC-4800)[GSFC INTERNS]" userId="S::rmittu@ndc.nasa.gov::9e350389-d904-4a2d-bdab-7d1d20637330" providerId="AD" clId="Web-{D867AA1C-46C6-4B89-8907-15EE9AB11B94}"/>
    <pc:docChg chg="modSld">
      <pc:chgData name="Mittu, Rohan D. (GSFC-4800)[GSFC INTERNS]" userId="S::rmittu@ndc.nasa.gov::9e350389-d904-4a2d-bdab-7d1d20637330" providerId="AD" clId="Web-{D867AA1C-46C6-4B89-8907-15EE9AB11B94}" dt="2019-07-11T17:58:00.367" v="6" actId="14100"/>
      <pc:docMkLst>
        <pc:docMk/>
      </pc:docMkLst>
    </pc:docChg>
  </pc:docChgLst>
  <pc:docChgLst>
    <pc:chgData name="Laporte, James J (GSFC-480.0)[PALASKI AND ASSOC.]" userId="9de44601-8932-4c45-ab42-71c84a5a2234" providerId="ADAL" clId="{37A0EC72-5446-1748-88E4-C6D31377DF90}"/>
    <pc:docChg chg="modSld">
      <pc:chgData name="Laporte, James J (GSFC-480.0)[PALASKI AND ASSOC.]" userId="9de44601-8932-4c45-ab42-71c84a5a2234" providerId="ADAL" clId="{37A0EC72-5446-1748-88E4-C6D31377DF90}" dt="2019-07-18T12:18:18.438" v="94" actId="20577"/>
      <pc:docMkLst>
        <pc:docMk/>
      </pc:docMkLst>
      <pc:sldChg chg="modSp">
        <pc:chgData name="Laporte, James J (GSFC-480.0)[PALASKI AND ASSOC.]" userId="9de44601-8932-4c45-ab42-71c84a5a2234" providerId="ADAL" clId="{37A0EC72-5446-1748-88E4-C6D31377DF90}" dt="2019-07-18T12:18:18.438" v="94" actId="20577"/>
        <pc:sldMkLst>
          <pc:docMk/>
          <pc:sldMk cId="2006661784" sldId="257"/>
        </pc:sldMkLst>
        <pc:spChg chg="mod">
          <ac:chgData name="Laporte, James J (GSFC-480.0)[PALASKI AND ASSOC.]" userId="9de44601-8932-4c45-ab42-71c84a5a2234" providerId="ADAL" clId="{37A0EC72-5446-1748-88E4-C6D31377DF90}" dt="2019-07-18T12:18:18.438" v="94" actId="20577"/>
          <ac:spMkLst>
            <pc:docMk/>
            <pc:sldMk cId="2006661784" sldId="257"/>
            <ac:spMk id="30" creationId="{405F65E9-21EA-4C84-BE89-F11FE16FCAC8}"/>
          </ac:spMkLst>
        </pc:spChg>
      </pc:sldChg>
    </pc:docChg>
  </pc:docChgLst>
  <pc:docChgLst>
    <pc:chgData name="Mittu, Rohan D. (GSFC-4800)[GSFC INTERNS]" userId="S::rmittu@ndc.nasa.gov::9e350389-d904-4a2d-bdab-7d1d20637330" providerId="AD" clId="Web-{89D58CCE-F902-4D4F-94F3-5631D96489EC}"/>
    <pc:docChg chg="modSld">
      <pc:chgData name="Mittu, Rohan D. (GSFC-4800)[GSFC INTERNS]" userId="S::rmittu@ndc.nasa.gov::9e350389-d904-4a2d-bdab-7d1d20637330" providerId="AD" clId="Web-{89D58CCE-F902-4D4F-94F3-5631D96489EC}" dt="2019-07-11T13:22:11.889" v="84" actId="1076"/>
      <pc:docMkLst>
        <pc:docMk/>
      </pc:docMkLst>
    </pc:docChg>
  </pc:docChgLst>
  <pc:docChgLst>
    <pc:chgData name="Wilkins, Joseph (GSFC-4800)[GSFC INTERNS]" userId="S::jwilkin6@ndc.nasa.gov::ea92421a-935a-4b7f-ad83-d22da86f4684" providerId="AD" clId="Web-{6C3FB2C7-AA39-4818-A44F-7EBF88E2932E}"/>
    <pc:docChg chg="modSld">
      <pc:chgData name="Wilkins, Joseph (GSFC-4800)[GSFC INTERNS]" userId="S::jwilkin6@ndc.nasa.gov::ea92421a-935a-4b7f-ad83-d22da86f4684" providerId="AD" clId="Web-{6C3FB2C7-AA39-4818-A44F-7EBF88E2932E}" dt="2019-07-11T12:37:29.923" v="0"/>
      <pc:docMkLst>
        <pc:docMk/>
      </pc:docMkLst>
    </pc:docChg>
  </pc:docChgLst>
  <pc:docChgLst>
    <pc:chgData name="Wilkins, Joseph (GSFC-4800)[GSFC INTERNS]" userId="S::jwilkin6@ndc.nasa.gov::ea92421a-935a-4b7f-ad83-d22da86f4684" providerId="AD" clId="Web-{F81C8527-3243-4FF6-B1E9-F5002A5539EA}"/>
    <pc:docChg chg="modSld">
      <pc:chgData name="Wilkins, Joseph (GSFC-4800)[GSFC INTERNS]" userId="S::jwilkin6@ndc.nasa.gov::ea92421a-935a-4b7f-ad83-d22da86f4684" providerId="AD" clId="Web-{F81C8527-3243-4FF6-B1E9-F5002A5539EA}" dt="2019-07-15T14:17:18.628" v="2" actId="1076"/>
      <pc:docMkLst>
        <pc:docMk/>
      </pc:docMkLst>
    </pc:docChg>
  </pc:docChgLst>
  <pc:docChgLst>
    <pc:chgData name="Mittu, Rohan D. (GSFC-4800)[GSFC INTERNS]" userId="S::rmittu@ndc.nasa.gov::9e350389-d904-4a2d-bdab-7d1d20637330" providerId="AD" clId="Web-{79EFFEEB-C007-43C7-8592-9D7937566D89}"/>
    <pc:docChg chg="modSld">
      <pc:chgData name="Mittu, Rohan D. (GSFC-4800)[GSFC INTERNS]" userId="S::rmittu@ndc.nasa.gov::9e350389-d904-4a2d-bdab-7d1d20637330" providerId="AD" clId="Web-{79EFFEEB-C007-43C7-8592-9D7937566D89}" dt="2019-07-18T14:05:41.028" v="2" actId="20577"/>
      <pc:docMkLst>
        <pc:docMk/>
      </pc:docMkLst>
      <pc:sldChg chg="modSp">
        <pc:chgData name="Mittu, Rohan D. (GSFC-4800)[GSFC INTERNS]" userId="S::rmittu@ndc.nasa.gov::9e350389-d904-4a2d-bdab-7d1d20637330" providerId="AD" clId="Web-{79EFFEEB-C007-43C7-8592-9D7937566D89}" dt="2019-07-18T14:05:41.028" v="2" actId="20577"/>
        <pc:sldMkLst>
          <pc:docMk/>
          <pc:sldMk cId="2006661784" sldId="257"/>
        </pc:sldMkLst>
        <pc:spChg chg="mod">
          <ac:chgData name="Mittu, Rohan D. (GSFC-4800)[GSFC INTERNS]" userId="S::rmittu@ndc.nasa.gov::9e350389-d904-4a2d-bdab-7d1d20637330" providerId="AD" clId="Web-{79EFFEEB-C007-43C7-8592-9D7937566D89}" dt="2019-07-18T14:05:41.028" v="2" actId="20577"/>
          <ac:spMkLst>
            <pc:docMk/>
            <pc:sldMk cId="2006661784" sldId="257"/>
            <ac:spMk id="30" creationId="{405F65E9-21EA-4C84-BE89-F11FE16FCAC8}"/>
          </ac:spMkLst>
        </pc:spChg>
      </pc:sldChg>
    </pc:docChg>
  </pc:docChgLst>
  <pc:docChgLst>
    <pc:chgData name="Wilkins, Joseph (GSFC-4800)[GSFC INTERNS]" userId="S::jwilkin6@ndc.nasa.gov::ea92421a-935a-4b7f-ad83-d22da86f4684" providerId="AD" clId="Web-{6E0014DE-D94D-4430-8A46-F43DAB060DD1}"/>
    <pc:docChg chg="modSld">
      <pc:chgData name="Wilkins, Joseph (GSFC-4800)[GSFC INTERNS]" userId="S::jwilkin6@ndc.nasa.gov::ea92421a-935a-4b7f-ad83-d22da86f4684" providerId="AD" clId="Web-{6E0014DE-D94D-4430-8A46-F43DAB060DD1}" dt="2019-07-11T13:11:21.950" v="238" actId="1076"/>
      <pc:docMkLst>
        <pc:docMk/>
      </pc:docMkLst>
    </pc:docChg>
  </pc:docChgLst>
  <pc:docChgLst>
    <pc:chgData name="Wilkins, Joseph (GSFC-4800)[GSFC INTERNS]" userId="S::jwilkin6@ndc.nasa.gov::ea92421a-935a-4b7f-ad83-d22da86f4684" providerId="AD" clId="Web-{FADC84A8-B4A7-4F26-9F58-E3A0C4AEB1E2}"/>
    <pc:docChg chg="mod modSld modMainMaster setSldSz">
      <pc:chgData name="Wilkins, Joseph (GSFC-4800)[GSFC INTERNS]" userId="S::jwilkin6@ndc.nasa.gov::ea92421a-935a-4b7f-ad83-d22da86f4684" providerId="AD" clId="Web-{FADC84A8-B4A7-4F26-9F58-E3A0C4AEB1E2}" dt="2019-07-11T11:51:31.733" v="1"/>
      <pc:docMkLst>
        <pc:docMk/>
      </pc:docMkLst>
    </pc:docChg>
  </pc:docChgLst>
  <pc:docChgLst>
    <pc:chgData name="Wilkins, Joseph (GSFC-4800)[GSFC INTERNS]" userId="S::jwilkin6@ndc.nasa.gov::ea92421a-935a-4b7f-ad83-d22da86f4684" providerId="AD" clId="Web-{3DAF249F-45B4-4EDE-8B3D-1373E1F18337}"/>
    <pc:docChg chg="modSld">
      <pc:chgData name="Wilkins, Joseph (GSFC-4800)[GSFC INTERNS]" userId="S::jwilkin6@ndc.nasa.gov::ea92421a-935a-4b7f-ad83-d22da86f4684" providerId="AD" clId="Web-{3DAF249F-45B4-4EDE-8B3D-1373E1F18337}" dt="2019-07-11T13:36:34.603" v="66" actId="1076"/>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27" tIns="45713" rIns="91427" bIns="45713" rtlCol="0"/>
          <a:lstStyle>
            <a:lvl1pPr algn="r">
              <a:defRPr sz="1200"/>
            </a:lvl1pPr>
          </a:lstStyle>
          <a:p>
            <a:fld id="{8BB7DB64-CB89-3044-9D1F-52042B616877}" type="datetimeFigureOut">
              <a:rPr lang="en-US" smtClean="0"/>
              <a:t>7/24/2019</a:t>
            </a:fld>
            <a:endParaRPr lang="en-US"/>
          </a:p>
        </p:txBody>
      </p:sp>
      <p:sp>
        <p:nvSpPr>
          <p:cNvPr id="4" name="Slide Image Placeholder 3"/>
          <p:cNvSpPr>
            <a:spLocks noGrp="1" noRot="1" noChangeAspect="1"/>
          </p:cNvSpPr>
          <p:nvPr>
            <p:ph type="sldImg" idx="2"/>
          </p:nvPr>
        </p:nvSpPr>
        <p:spPr>
          <a:xfrm>
            <a:off x="2363788" y="1200150"/>
            <a:ext cx="2589212" cy="3240088"/>
          </a:xfrm>
          <a:prstGeom prst="rect">
            <a:avLst/>
          </a:prstGeom>
          <a:noFill/>
          <a:ln w="12700">
            <a:solidFill>
              <a:prstClr val="black"/>
            </a:solidFill>
          </a:ln>
        </p:spPr>
        <p:txBody>
          <a:bodyPr vert="horz" lIns="91427" tIns="45713" rIns="91427" bIns="45713" rtlCol="0" anchor="ctr"/>
          <a:lstStyle/>
          <a:p>
            <a:endParaRPr lang="en-US"/>
          </a:p>
        </p:txBody>
      </p:sp>
      <p:sp>
        <p:nvSpPr>
          <p:cNvPr id="5" name="Notes Placeholder 4"/>
          <p:cNvSpPr>
            <a:spLocks noGrp="1"/>
          </p:cNvSpPr>
          <p:nvPr>
            <p:ph type="body" sz="quarter" idx="3"/>
          </p:nvPr>
        </p:nvSpPr>
        <p:spPr>
          <a:xfrm>
            <a:off x="731839" y="4621214"/>
            <a:ext cx="5851525" cy="3779837"/>
          </a:xfrm>
          <a:prstGeom prst="rect">
            <a:avLst/>
          </a:prstGeom>
        </p:spPr>
        <p:txBody>
          <a:bodyPr vert="horz" lIns="91427" tIns="45713" rIns="91427"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9"/>
            <a:ext cx="3170238" cy="481012"/>
          </a:xfrm>
          <a:prstGeom prst="rect">
            <a:avLst/>
          </a:prstGeom>
        </p:spPr>
        <p:txBody>
          <a:bodyPr vert="horz" lIns="91427" tIns="45713" rIns="91427" bIns="45713"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9"/>
            <a:ext cx="3170238" cy="481012"/>
          </a:xfrm>
          <a:prstGeom prst="rect">
            <a:avLst/>
          </a:prstGeom>
        </p:spPr>
        <p:txBody>
          <a:bodyPr vert="horz" lIns="91427" tIns="45713" rIns="91427" bIns="45713" rtlCol="0" anchor="b"/>
          <a:lstStyle>
            <a:lvl1pPr algn="r">
              <a:defRPr sz="1200"/>
            </a:lvl1pPr>
          </a:lstStyle>
          <a:p>
            <a:fld id="{72F3DC4F-FE99-3746-AECF-B6A097AE58C7}" type="slidenum">
              <a:rPr lang="en-US" smtClean="0"/>
              <a:t>‹#›</a:t>
            </a:fld>
            <a:endParaRPr lang="en-US"/>
          </a:p>
        </p:txBody>
      </p:sp>
    </p:spTree>
    <p:extLst>
      <p:ext uri="{BB962C8B-B14F-4D97-AF65-F5344CB8AC3E}">
        <p14:creationId xmlns:p14="http://schemas.microsoft.com/office/powerpoint/2010/main" val="3865907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3DC4F-FE99-3746-AECF-B6A097AE58C7}" type="slidenum">
              <a:rPr lang="en-US" smtClean="0"/>
              <a:t>1</a:t>
            </a:fld>
            <a:endParaRPr lang="en-US"/>
          </a:p>
        </p:txBody>
      </p:sp>
    </p:spTree>
    <p:extLst>
      <p:ext uri="{BB962C8B-B14F-4D97-AF65-F5344CB8AC3E}">
        <p14:creationId xmlns:p14="http://schemas.microsoft.com/office/powerpoint/2010/main" val="1993293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734180"/>
            <a:ext cx="27980640" cy="1432560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1612230"/>
            <a:ext cx="24688800" cy="9934570"/>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3077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05630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190750"/>
            <a:ext cx="7098030" cy="348710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190750"/>
            <a:ext cx="20882610" cy="3487103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206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46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258440"/>
            <a:ext cx="28392120" cy="17116420"/>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7536790"/>
            <a:ext cx="28392120" cy="9001120"/>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067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953750"/>
            <a:ext cx="13990320" cy="26108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953750"/>
            <a:ext cx="13990320" cy="261080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8372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90760"/>
            <a:ext cx="28392120" cy="795338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086980"/>
            <a:ext cx="13926024" cy="4943470"/>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5030450"/>
            <a:ext cx="13926024" cy="2210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086980"/>
            <a:ext cx="13994608" cy="4943470"/>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5030450"/>
            <a:ext cx="13994608" cy="221075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2920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12659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4846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2743200"/>
            <a:ext cx="10617041" cy="960120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924560"/>
            <a:ext cx="16664940" cy="292417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12344400"/>
            <a:ext cx="10617041" cy="2286953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3907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2743200"/>
            <a:ext cx="10617041" cy="960120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924560"/>
            <a:ext cx="16664940" cy="292417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9" y="12344400"/>
            <a:ext cx="10617041" cy="22869530"/>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5061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190760"/>
            <a:ext cx="28392120" cy="79533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953750"/>
            <a:ext cx="28392120" cy="2610803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8138110"/>
            <a:ext cx="7406640" cy="2190750"/>
          </a:xfrm>
          <a:prstGeom prst="rect">
            <a:avLst/>
          </a:prstGeom>
        </p:spPr>
        <p:txBody>
          <a:bodyPr vert="horz" lIns="91440" tIns="45720" rIns="91440" bIns="45720" rtlCol="0" anchor="ctr"/>
          <a:lstStyle>
            <a:lvl1pPr algn="l">
              <a:defRPr sz="4320">
                <a:solidFill>
                  <a:schemeClr val="tx1">
                    <a:tint val="75000"/>
                  </a:schemeClr>
                </a:solidFill>
              </a:defRPr>
            </a:lvl1pPr>
          </a:lstStyle>
          <a:p>
            <a:fld id="{846CE7D5-CF57-46EF-B807-FDD0502418D4}" type="datetimeFigureOut">
              <a:rPr lang="en-US" smtClean="0"/>
              <a:t>7/24/2019</a:t>
            </a:fld>
            <a:endParaRPr lang="en-US"/>
          </a:p>
        </p:txBody>
      </p:sp>
      <p:sp>
        <p:nvSpPr>
          <p:cNvPr id="5" name="Footer Placeholder 4"/>
          <p:cNvSpPr>
            <a:spLocks noGrp="1"/>
          </p:cNvSpPr>
          <p:nvPr>
            <p:ph type="ftr" sz="quarter" idx="3"/>
          </p:nvPr>
        </p:nvSpPr>
        <p:spPr>
          <a:xfrm>
            <a:off x="10904220" y="38138110"/>
            <a:ext cx="11109960" cy="21907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8138110"/>
            <a:ext cx="7406640" cy="2190750"/>
          </a:xfrm>
          <a:prstGeom prst="rect">
            <a:avLst/>
          </a:prstGeom>
        </p:spPr>
        <p:txBody>
          <a:bodyPr vert="horz" lIns="91440" tIns="45720" rIns="91440" bIns="45720" rtlCol="0" anchor="ctr"/>
          <a:lstStyle>
            <a:lvl1pPr algn="r">
              <a:defRPr sz="432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9480593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emf"/><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em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2918400" cy="6400800"/>
          </a:xfrm>
          <a:prstGeom prst="rect">
            <a:avLst/>
          </a:prstGeom>
          <a:gradFill flip="none" rotWithShape="1">
            <a:gsLst>
              <a:gs pos="0">
                <a:schemeClr val="accent1">
                  <a:lumMod val="100000"/>
                </a:schemeClr>
              </a:gs>
              <a:gs pos="48000">
                <a:schemeClr val="accent1">
                  <a:lumMod val="90000"/>
                  <a:lumOff val="10000"/>
                  <a:alpha val="75000"/>
                </a:schemeClr>
              </a:gs>
              <a:gs pos="100000">
                <a:schemeClr val="accent1">
                  <a:lumMod val="80000"/>
                  <a:lumOff val="20000"/>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4" name="Google Shape;56;p13"/>
          <p:cNvPicPr preferRelativeResize="0">
            <a:picLocks noChangeAspect="1"/>
          </p:cNvPicPr>
          <p:nvPr/>
        </p:nvPicPr>
        <p:blipFill>
          <a:blip r:embed="rId3">
            <a:alphaModFix/>
          </a:blip>
          <a:stretch>
            <a:fillRect/>
          </a:stretch>
        </p:blipFill>
        <p:spPr>
          <a:xfrm>
            <a:off x="5715000" y="1152144"/>
            <a:ext cx="4114800" cy="4097898"/>
          </a:xfrm>
          <a:prstGeom prst="rect">
            <a:avLst/>
          </a:prstGeom>
          <a:noFill/>
          <a:ln>
            <a:noFill/>
          </a:ln>
        </p:spPr>
      </p:pic>
      <p:sp>
        <p:nvSpPr>
          <p:cNvPr id="9" name="TextBox 7"/>
          <p:cNvSpPr txBox="1"/>
          <p:nvPr/>
        </p:nvSpPr>
        <p:spPr>
          <a:xfrm>
            <a:off x="10058400" y="285191"/>
            <a:ext cx="12801600" cy="3886200"/>
          </a:xfrm>
          <a:prstGeom prst="rect">
            <a:avLst/>
          </a:prstGeom>
          <a:noFill/>
        </p:spPr>
        <p:txBody>
          <a:bodyPr wrap="square" rtlCol="0" anchor="t">
            <a:spAutoFit/>
          </a:bodyPr>
          <a:lstStyle/>
          <a:p>
            <a:pPr algn="ctr"/>
            <a:r>
              <a:rPr lang="en-US" sz="8000" b="1" dirty="0">
                <a:solidFill>
                  <a:schemeClr val="bg1"/>
                </a:solidFill>
                <a:latin typeface="Agency FB"/>
              </a:rPr>
              <a:t>Robotics Ground Procedure Management and Requirements Testing</a:t>
            </a:r>
          </a:p>
        </p:txBody>
      </p:sp>
      <p:sp>
        <p:nvSpPr>
          <p:cNvPr id="11" name="TextBox 10">
            <a:extLst>
              <a:ext uri="{FF2B5EF4-FFF2-40B4-BE49-F238E27FC236}">
                <a16:creationId xmlns:a16="http://schemas.microsoft.com/office/drawing/2014/main" id="{DE57926A-DC0D-49CE-B3AC-70FBC5DAD855}"/>
              </a:ext>
            </a:extLst>
          </p:cNvPr>
          <p:cNvSpPr txBox="1"/>
          <p:nvPr/>
        </p:nvSpPr>
        <p:spPr>
          <a:xfrm>
            <a:off x="10058400" y="3858198"/>
            <a:ext cx="12801600" cy="2659190"/>
          </a:xfrm>
          <a:prstGeom prst="rect">
            <a:avLst/>
          </a:prstGeom>
          <a:noFill/>
        </p:spPr>
        <p:txBody>
          <a:bodyPr rot="0" spcFirstLastPara="0" vertOverflow="overflow" horzOverflow="overflow" vert="horz" wrap="square" lIns="73152" tIns="36576" rIns="73152" bIns="36576" numCol="1" spcCol="0" rtlCol="0" fromWordArt="0" anchor="t" anchorCtr="0" forceAA="0" compatLnSpc="1">
            <a:prstTxWarp prst="textNoShape">
              <a:avLst/>
            </a:prstTxWarp>
            <a:spAutoFit/>
          </a:bodyPr>
          <a:lstStyle/>
          <a:p>
            <a:pPr algn="ctr"/>
            <a:r>
              <a:rPr lang="en-US" sz="4000" dirty="0">
                <a:solidFill>
                  <a:srgbClr val="FFFFFF"/>
                </a:solidFill>
                <a:latin typeface="Agency FB"/>
              </a:rPr>
              <a:t>Rohan Mittu¹ and Joseph Wilkins²</a:t>
            </a:r>
          </a:p>
          <a:p>
            <a:pPr algn="ctr"/>
            <a:r>
              <a:rPr lang="en-US" sz="3200" dirty="0">
                <a:solidFill>
                  <a:srgbClr val="FFFFFF"/>
                </a:solidFill>
                <a:latin typeface="Agency FB"/>
              </a:rPr>
              <a:t>¹Sherwood High School, Olney MD, ²University of Maryland, Baltimore County, Baltimore MD</a:t>
            </a:r>
          </a:p>
          <a:p>
            <a:pPr algn="ctr"/>
            <a:r>
              <a:rPr lang="en-US" sz="3200" dirty="0">
                <a:solidFill>
                  <a:srgbClr val="FFFFFF"/>
                </a:solidFill>
                <a:latin typeface="Agency FB"/>
              </a:rPr>
              <a:t>Mentors: Vuong Ly, James Laporte, Zakiya Tomlinson</a:t>
            </a:r>
            <a:endParaRPr lang="en-US" sz="3600" dirty="0">
              <a:solidFill>
                <a:srgbClr val="FFFFFF"/>
              </a:solidFill>
              <a:latin typeface="Agency FB"/>
            </a:endParaRPr>
          </a:p>
          <a:p>
            <a:pPr algn="ctr">
              <a:spcBef>
                <a:spcPts val="2400"/>
              </a:spcBef>
            </a:pPr>
            <a:r>
              <a:rPr lang="en-US" sz="4000" dirty="0">
                <a:solidFill>
                  <a:srgbClr val="FFFFFF"/>
                </a:solidFill>
                <a:latin typeface="Agency FB"/>
              </a:rPr>
              <a:t>Category: Computer Science/IT</a:t>
            </a:r>
            <a:endParaRPr lang="en-US" dirty="0"/>
          </a:p>
        </p:txBody>
      </p:sp>
      <p:pic>
        <p:nvPicPr>
          <p:cNvPr id="12" name="Picture 12">
            <a:extLst>
              <a:ext uri="{FF2B5EF4-FFF2-40B4-BE49-F238E27FC236}">
                <a16:creationId xmlns:a16="http://schemas.microsoft.com/office/drawing/2014/main" id="{3C50F60B-5595-414C-BBA3-F0164056D084}"/>
              </a:ext>
            </a:extLst>
          </p:cNvPr>
          <p:cNvPicPr>
            <a:picLocks noChangeAspect="1"/>
          </p:cNvPicPr>
          <p:nvPr/>
        </p:nvPicPr>
        <p:blipFill>
          <a:blip r:embed="rId4"/>
          <a:stretch>
            <a:fillRect/>
          </a:stretch>
        </p:blipFill>
        <p:spPr>
          <a:xfrm>
            <a:off x="30175200" y="3657600"/>
            <a:ext cx="1828800" cy="1700784"/>
          </a:xfrm>
          <a:prstGeom prst="rect">
            <a:avLst/>
          </a:prstGeom>
        </p:spPr>
      </p:pic>
      <p:pic>
        <p:nvPicPr>
          <p:cNvPr id="14" name="Picture 14">
            <a:extLst>
              <a:ext uri="{FF2B5EF4-FFF2-40B4-BE49-F238E27FC236}">
                <a16:creationId xmlns:a16="http://schemas.microsoft.com/office/drawing/2014/main" id="{0EFF7C17-AA88-4249-BEE3-64A3F962CFC5}"/>
              </a:ext>
            </a:extLst>
          </p:cNvPr>
          <p:cNvPicPr>
            <a:picLocks noChangeAspect="1"/>
          </p:cNvPicPr>
          <p:nvPr/>
        </p:nvPicPr>
        <p:blipFill>
          <a:blip r:embed="rId5"/>
          <a:stretch>
            <a:fillRect/>
          </a:stretch>
        </p:blipFill>
        <p:spPr>
          <a:xfrm>
            <a:off x="30175200" y="914400"/>
            <a:ext cx="1828800" cy="1911052"/>
          </a:xfrm>
          <a:prstGeom prst="rect">
            <a:avLst/>
          </a:prstGeom>
        </p:spPr>
      </p:pic>
      <p:sp>
        <p:nvSpPr>
          <p:cNvPr id="15" name="Rectangle 14">
            <a:extLst>
              <a:ext uri="{FF2B5EF4-FFF2-40B4-BE49-F238E27FC236}">
                <a16:creationId xmlns:a16="http://schemas.microsoft.com/office/drawing/2014/main" id="{405F65E9-21EA-4C84-BE89-F11FE16FCAC8}"/>
              </a:ext>
            </a:extLst>
          </p:cNvPr>
          <p:cNvSpPr/>
          <p:nvPr/>
        </p:nvSpPr>
        <p:spPr>
          <a:xfrm>
            <a:off x="21945600" y="34143696"/>
            <a:ext cx="9984932" cy="11430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latin typeface="Agency FB" panose="020B0503020202020204" pitchFamily="34" charset="0"/>
              </a:rPr>
              <a:t>VII. Acknowledgment</a:t>
            </a:r>
          </a:p>
        </p:txBody>
      </p:sp>
      <p:sp>
        <p:nvSpPr>
          <p:cNvPr id="3" name="Rectangle 2"/>
          <p:cNvSpPr/>
          <p:nvPr/>
        </p:nvSpPr>
        <p:spPr>
          <a:xfrm>
            <a:off x="914400" y="7315200"/>
            <a:ext cx="10058400" cy="11430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a:latin typeface="Agency FB" panose="020B0503020202020204" pitchFamily="34" charset="0"/>
              </a:rPr>
              <a:t>I. Restore-L Mission Overview</a:t>
            </a:r>
          </a:p>
        </p:txBody>
      </p:sp>
      <p:sp>
        <p:nvSpPr>
          <p:cNvPr id="16" name="Rectangle 15"/>
          <p:cNvSpPr/>
          <p:nvPr/>
        </p:nvSpPr>
        <p:spPr>
          <a:xfrm>
            <a:off x="914400" y="25831800"/>
            <a:ext cx="10058400" cy="20574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a:latin typeface="Agency FB" panose="020B0503020202020204" pitchFamily="34" charset="0"/>
              </a:rPr>
              <a:t>II. Restore-L Robot Ground</a:t>
            </a:r>
          </a:p>
          <a:p>
            <a:pPr algn="ctr"/>
            <a:r>
              <a:rPr lang="en-US" sz="7200" dirty="0">
                <a:latin typeface="Agency FB" panose="020B0503020202020204" pitchFamily="34" charset="0"/>
              </a:rPr>
              <a:t>System Overview</a:t>
            </a:r>
          </a:p>
        </p:txBody>
      </p:sp>
      <p:sp>
        <p:nvSpPr>
          <p:cNvPr id="17" name="Rectangle 16"/>
          <p:cNvSpPr/>
          <p:nvPr/>
        </p:nvSpPr>
        <p:spPr>
          <a:xfrm>
            <a:off x="11433159" y="7315200"/>
            <a:ext cx="10058400" cy="20574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a:latin typeface="Agency FB" panose="020B0503020202020204" pitchFamily="34" charset="0"/>
              </a:rPr>
              <a:t>III. Verification and Validation </a:t>
            </a:r>
            <a:r>
              <a:rPr lang="en-US" sz="7200" dirty="0" smtClean="0">
                <a:latin typeface="Agency FB" panose="020B0503020202020204" pitchFamily="34" charset="0"/>
              </a:rPr>
              <a:t>(V&amp;V</a:t>
            </a:r>
            <a:r>
              <a:rPr lang="en-US" sz="7200" dirty="0">
                <a:latin typeface="Agency FB" panose="020B0503020202020204" pitchFamily="34" charset="0"/>
              </a:rPr>
              <a:t>) of Requirements Overview</a:t>
            </a:r>
          </a:p>
        </p:txBody>
      </p:sp>
      <p:sp>
        <p:nvSpPr>
          <p:cNvPr id="19" name="Rectangle 18">
            <a:extLst>
              <a:ext uri="{FF2B5EF4-FFF2-40B4-BE49-F238E27FC236}">
                <a16:creationId xmlns:a16="http://schemas.microsoft.com/office/drawing/2014/main" id="{405F65E9-21EA-4C84-BE89-F11FE16FCAC8}"/>
              </a:ext>
            </a:extLst>
          </p:cNvPr>
          <p:cNvSpPr/>
          <p:nvPr/>
        </p:nvSpPr>
        <p:spPr>
          <a:xfrm>
            <a:off x="11430000" y="9822180"/>
            <a:ext cx="10058400" cy="16477914"/>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a:lnSpc>
                <a:spcPct val="150000"/>
              </a:lnSpc>
            </a:pPr>
            <a:r>
              <a:rPr lang="en-US" sz="3200" dirty="0">
                <a:solidFill>
                  <a:srgbClr val="0B3D91"/>
                </a:solidFill>
                <a:latin typeface="Agency FB"/>
              </a:rPr>
              <a:t>Product Verification demonstrates that an </a:t>
            </a:r>
            <a:r>
              <a:rPr lang="en-US" sz="3200" dirty="0" smtClean="0">
                <a:solidFill>
                  <a:srgbClr val="0B3D91"/>
                </a:solidFill>
                <a:latin typeface="Agency FB"/>
              </a:rPr>
              <a:t>end-product </a:t>
            </a:r>
            <a:r>
              <a:rPr lang="en-US" sz="3200" dirty="0">
                <a:solidFill>
                  <a:srgbClr val="0B3D91"/>
                </a:solidFill>
                <a:latin typeface="Agency FB"/>
              </a:rPr>
              <a:t>complies with a regulation, requirement, specification, or imposed condition. Product validation confirms a verified end-product that has been integrated into the system fulfills its intended use and meets the needs of the customer and other identified stakeholders. There are 4 levels of </a:t>
            </a:r>
            <a:r>
              <a:rPr lang="en-US" sz="3200" dirty="0" smtClean="0">
                <a:solidFill>
                  <a:srgbClr val="0B3D91"/>
                </a:solidFill>
                <a:latin typeface="Agency FB"/>
              </a:rPr>
              <a:t>requirements:</a:t>
            </a:r>
          </a:p>
          <a:p>
            <a:pPr marL="457200" indent="-457200" algn="just">
              <a:buFont typeface="Arial" panose="020B0604020202020204" pitchFamily="34" charset="0"/>
              <a:buChar char="•"/>
            </a:pPr>
            <a:r>
              <a:rPr lang="en-US" sz="3200" dirty="0">
                <a:solidFill>
                  <a:srgbClr val="0B3D91"/>
                </a:solidFill>
                <a:latin typeface="Agency FB"/>
              </a:rPr>
              <a:t>L</a:t>
            </a:r>
            <a:r>
              <a:rPr lang="en-US" sz="3200" dirty="0" smtClean="0">
                <a:solidFill>
                  <a:srgbClr val="0B3D91"/>
                </a:solidFill>
                <a:latin typeface="Agency FB"/>
              </a:rPr>
              <a:t>evel </a:t>
            </a:r>
            <a:r>
              <a:rPr lang="en-US" sz="3200" dirty="0">
                <a:solidFill>
                  <a:srgbClr val="0B3D91"/>
                </a:solidFill>
                <a:latin typeface="Agency FB"/>
              </a:rPr>
              <a:t>4 is closest and most relevant to the Robot GS, consisting of subsystem requirements. Factory Acceptance Testing (FAT) is used to verify end-to-end functionality for operational </a:t>
            </a:r>
            <a:r>
              <a:rPr lang="en-US" sz="3200" dirty="0" smtClean="0">
                <a:solidFill>
                  <a:srgbClr val="0B3D91"/>
                </a:solidFill>
                <a:latin typeface="Agency FB"/>
              </a:rPr>
              <a:t>use.</a:t>
            </a:r>
          </a:p>
          <a:p>
            <a:pPr algn="just"/>
            <a:endParaRPr lang="en-US" sz="3200" dirty="0" smtClean="0">
              <a:solidFill>
                <a:srgbClr val="0B3D91"/>
              </a:solidFill>
              <a:latin typeface="Agency FB"/>
            </a:endParaRPr>
          </a:p>
          <a:p>
            <a:pPr marL="457200" indent="-457200" algn="just">
              <a:buFont typeface="Arial" panose="020B0604020202020204" pitchFamily="34" charset="0"/>
              <a:buChar char="•"/>
            </a:pPr>
            <a:r>
              <a:rPr lang="en-US" sz="3200" dirty="0" smtClean="0">
                <a:solidFill>
                  <a:srgbClr val="0B3D91"/>
                </a:solidFill>
                <a:latin typeface="Agency FB"/>
              </a:rPr>
              <a:t>Level </a:t>
            </a:r>
            <a:r>
              <a:rPr lang="en-US" sz="3200" dirty="0">
                <a:solidFill>
                  <a:srgbClr val="0B3D91"/>
                </a:solidFill>
                <a:latin typeface="Agency FB"/>
              </a:rPr>
              <a:t>3.5 and 3 deal with system and element requirements. Site Acceptance Testing (SAT) in the Mission Operations Center and Ground Readiness Testing (GRT) are conducted to confirm satisfaction of these requirements. </a:t>
            </a:r>
            <a:endParaRPr lang="en-US" sz="3200" dirty="0" smtClean="0">
              <a:solidFill>
                <a:srgbClr val="0B3D91"/>
              </a:solidFill>
              <a:latin typeface="Agency FB"/>
            </a:endParaRPr>
          </a:p>
          <a:p>
            <a:pPr algn="just"/>
            <a:endParaRPr lang="en-US" sz="3200" dirty="0" smtClean="0">
              <a:solidFill>
                <a:srgbClr val="0B3D91"/>
              </a:solidFill>
              <a:latin typeface="Agency FB"/>
            </a:endParaRPr>
          </a:p>
          <a:p>
            <a:pPr marL="457200" indent="-457200" algn="just">
              <a:buFont typeface="Arial" panose="020B0604020202020204" pitchFamily="34" charset="0"/>
              <a:buChar char="•"/>
            </a:pPr>
            <a:r>
              <a:rPr lang="en-US" sz="3200" dirty="0" smtClean="0">
                <a:solidFill>
                  <a:srgbClr val="0B3D91"/>
                </a:solidFill>
                <a:latin typeface="Agency FB"/>
              </a:rPr>
              <a:t>Level </a:t>
            </a:r>
            <a:r>
              <a:rPr lang="en-US" sz="3200" dirty="0">
                <a:solidFill>
                  <a:srgbClr val="0B3D91"/>
                </a:solidFill>
                <a:latin typeface="Agency FB"/>
              </a:rPr>
              <a:t>2 requirements are verified by Mission Readiness Testing (MRT) and End-to-End Testing (ETE).</a:t>
            </a:r>
          </a:p>
        </p:txBody>
      </p:sp>
      <p:sp>
        <p:nvSpPr>
          <p:cNvPr id="20" name="Rectangle 19">
            <a:extLst>
              <a:ext uri="{FF2B5EF4-FFF2-40B4-BE49-F238E27FC236}">
                <a16:creationId xmlns:a16="http://schemas.microsoft.com/office/drawing/2014/main" id="{405F65E9-21EA-4C84-BE89-F11FE16FCAC8}"/>
              </a:ext>
            </a:extLst>
          </p:cNvPr>
          <p:cNvSpPr/>
          <p:nvPr/>
        </p:nvSpPr>
        <p:spPr>
          <a:xfrm>
            <a:off x="914400" y="8915400"/>
            <a:ext cx="10058400" cy="16550640"/>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a:lnSpc>
                <a:spcPct val="150000"/>
              </a:lnSpc>
            </a:pPr>
            <a:r>
              <a:rPr lang="en-US" sz="3200" dirty="0">
                <a:solidFill>
                  <a:srgbClr val="0B3D91"/>
                </a:solidFill>
                <a:latin typeface="Agency FB" panose="020B0503020202020204" pitchFamily="34" charset="0"/>
              </a:rPr>
              <a:t>The Restore-L Mission’s goal is to perform </a:t>
            </a:r>
            <a:r>
              <a:rPr lang="en-US" sz="3200" dirty="0" smtClean="0">
                <a:solidFill>
                  <a:srgbClr val="0B3D91"/>
                </a:solidFill>
                <a:latin typeface="Agency FB" panose="020B0503020202020204" pitchFamily="34" charset="0"/>
              </a:rPr>
              <a:t>in-space </a:t>
            </a:r>
            <a:r>
              <a:rPr lang="en-US" sz="3200" dirty="0">
                <a:solidFill>
                  <a:srgbClr val="0B3D91"/>
                </a:solidFill>
                <a:latin typeface="Agency FB" panose="020B0503020202020204" pitchFamily="34" charset="0"/>
              </a:rPr>
              <a:t>servicing </a:t>
            </a:r>
            <a:r>
              <a:rPr lang="en-US" sz="3200" dirty="0" smtClean="0">
                <a:solidFill>
                  <a:srgbClr val="0B3D91"/>
                </a:solidFill>
                <a:latin typeface="Agency FB" panose="020B0503020202020204" pitchFamily="34" charset="0"/>
              </a:rPr>
              <a:t>of </a:t>
            </a:r>
            <a:r>
              <a:rPr lang="en-US" sz="3200" dirty="0">
                <a:solidFill>
                  <a:srgbClr val="0B3D91"/>
                </a:solidFill>
                <a:latin typeface="Agency FB" panose="020B0503020202020204" pitchFamily="34" charset="0"/>
              </a:rPr>
              <a:t>the Landsat 7 satellite. This servicing is required because the Landsat 7 satellite is almost out of the fuel needed to maintain a proper orbit. This will be the first effort by NASA to refuel a satellite that was not created to be refueled. This servicing includes performing an autonomous </a:t>
            </a:r>
            <a:r>
              <a:rPr lang="en-US" sz="3200" dirty="0" smtClean="0">
                <a:solidFill>
                  <a:srgbClr val="0B3D91"/>
                </a:solidFill>
                <a:latin typeface="Agency FB" panose="020B0503020202020204" pitchFamily="34" charset="0"/>
              </a:rPr>
              <a:t>rendezvous, </a:t>
            </a:r>
            <a:r>
              <a:rPr lang="en-US" sz="3200" dirty="0">
                <a:solidFill>
                  <a:srgbClr val="0B3D91"/>
                </a:solidFill>
                <a:latin typeface="Agency FB" panose="020B0503020202020204" pitchFamily="34" charset="0"/>
              </a:rPr>
              <a:t>docking the Landsat 7 satellite on the Restore-L Payload, and performing tele-operated robotic operations that include the transfer of propellant. On the servicing payload there are two 7 degrees of freedom robotic arms each equipped with a multi-function tool drive system and tool cameras.  </a:t>
            </a:r>
          </a:p>
        </p:txBody>
      </p:sp>
      <p:sp>
        <p:nvSpPr>
          <p:cNvPr id="21" name="Rectangle 20"/>
          <p:cNvSpPr/>
          <p:nvPr/>
        </p:nvSpPr>
        <p:spPr>
          <a:xfrm>
            <a:off x="11430000" y="26755344"/>
            <a:ext cx="10058400" cy="11430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smtClean="0">
                <a:latin typeface="Agency FB" panose="020B0503020202020204" pitchFamily="34" charset="0"/>
              </a:rPr>
              <a:t>IV. </a:t>
            </a:r>
            <a:r>
              <a:rPr lang="en-US" sz="7200" dirty="0">
                <a:latin typeface="Agency FB" panose="020B0503020202020204" pitchFamily="34" charset="0"/>
              </a:rPr>
              <a:t>Media Wiki</a:t>
            </a:r>
          </a:p>
        </p:txBody>
      </p:sp>
      <p:sp>
        <p:nvSpPr>
          <p:cNvPr id="22" name="Rectangle 21">
            <a:extLst>
              <a:ext uri="{FF2B5EF4-FFF2-40B4-BE49-F238E27FC236}">
                <a16:creationId xmlns:a16="http://schemas.microsoft.com/office/drawing/2014/main" id="{405F65E9-21EA-4C84-BE89-F11FE16FCAC8}"/>
              </a:ext>
            </a:extLst>
          </p:cNvPr>
          <p:cNvSpPr/>
          <p:nvPr/>
        </p:nvSpPr>
        <p:spPr>
          <a:xfrm>
            <a:off x="11430000" y="28353594"/>
            <a:ext cx="10058400" cy="11880005"/>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a:lnSpc>
                <a:spcPct val="150000"/>
              </a:lnSpc>
            </a:pPr>
            <a:r>
              <a:rPr lang="en-US" sz="3200" dirty="0">
                <a:solidFill>
                  <a:srgbClr val="0B3D91"/>
                </a:solidFill>
                <a:latin typeface="Agency FB" panose="020B0503020202020204" pitchFamily="34" charset="0"/>
              </a:rPr>
              <a:t>MediaWiki is open-source software that is used for documentation of for a number of things including robot procedures. It is well-known for powering Wikipedia. Its benefits </a:t>
            </a:r>
            <a:r>
              <a:rPr lang="en-US" sz="3200" dirty="0" smtClean="0">
                <a:solidFill>
                  <a:srgbClr val="0B3D91"/>
                </a:solidFill>
                <a:latin typeface="Agency FB" panose="020B0503020202020204" pitchFamily="34" charset="0"/>
              </a:rPr>
              <a:t>include: </a:t>
            </a:r>
          </a:p>
          <a:p>
            <a:pPr marL="571500" indent="-571500" algn="just">
              <a:buFont typeface="Arial" panose="020B0604020202020204" pitchFamily="34" charset="0"/>
              <a:buChar char="•"/>
            </a:pPr>
            <a:r>
              <a:rPr lang="en-US" sz="3200" dirty="0">
                <a:solidFill>
                  <a:srgbClr val="0B3D91"/>
                </a:solidFill>
                <a:latin typeface="Agency FB" panose="020B0503020202020204" pitchFamily="34" charset="0"/>
              </a:rPr>
              <a:t>E</a:t>
            </a:r>
            <a:r>
              <a:rPr lang="en-US" sz="3200" dirty="0" smtClean="0">
                <a:solidFill>
                  <a:srgbClr val="0B3D91"/>
                </a:solidFill>
                <a:latin typeface="Agency FB" panose="020B0503020202020204" pitchFamily="34" charset="0"/>
              </a:rPr>
              <a:t>asy navigation with </a:t>
            </a:r>
            <a:r>
              <a:rPr lang="en-US" sz="3200" dirty="0">
                <a:solidFill>
                  <a:srgbClr val="0B3D91"/>
                </a:solidFill>
                <a:latin typeface="Agency FB" panose="020B0503020202020204" pitchFamily="34" charset="0"/>
              </a:rPr>
              <a:t>a visual </a:t>
            </a:r>
            <a:r>
              <a:rPr lang="en-US" sz="3200" dirty="0" smtClean="0">
                <a:solidFill>
                  <a:srgbClr val="0B3D91"/>
                </a:solidFill>
                <a:latin typeface="Agency FB" panose="020B0503020202020204" pitchFamily="34" charset="0"/>
              </a:rPr>
              <a:t>editor</a:t>
            </a:r>
          </a:p>
          <a:p>
            <a:pPr marL="571500" indent="-571500" algn="just">
              <a:buFont typeface="Arial" panose="020B0604020202020204" pitchFamily="34" charset="0"/>
              <a:buChar char="•"/>
            </a:pPr>
            <a:r>
              <a:rPr lang="en-US" sz="3200" dirty="0">
                <a:solidFill>
                  <a:srgbClr val="0B3D91"/>
                </a:solidFill>
                <a:latin typeface="Agency FB" panose="020B0503020202020204" pitchFamily="34" charset="0"/>
              </a:rPr>
              <a:t>S</a:t>
            </a:r>
            <a:r>
              <a:rPr lang="en-US" sz="3200" dirty="0" smtClean="0">
                <a:solidFill>
                  <a:srgbClr val="0B3D91"/>
                </a:solidFill>
                <a:latin typeface="Agency FB" panose="020B0503020202020204" pitchFamily="34" charset="0"/>
              </a:rPr>
              <a:t>ecurity </a:t>
            </a:r>
            <a:r>
              <a:rPr lang="en-US" sz="3200" dirty="0">
                <a:solidFill>
                  <a:srgbClr val="0B3D91"/>
                </a:solidFill>
                <a:latin typeface="Agency FB" panose="020B0503020202020204" pitchFamily="34" charset="0"/>
              </a:rPr>
              <a:t>control and accessibility through user </a:t>
            </a:r>
            <a:r>
              <a:rPr lang="en-US" sz="3200" dirty="0" smtClean="0">
                <a:solidFill>
                  <a:srgbClr val="0B3D91"/>
                </a:solidFill>
                <a:latin typeface="Agency FB" panose="020B0503020202020204" pitchFamily="34" charset="0"/>
              </a:rPr>
              <a:t>management</a:t>
            </a:r>
          </a:p>
          <a:p>
            <a:pPr marL="571500" indent="-571500" algn="just">
              <a:buFont typeface="Arial" panose="020B0604020202020204" pitchFamily="34" charset="0"/>
              <a:buChar char="•"/>
            </a:pPr>
            <a:r>
              <a:rPr lang="en-US" sz="3200" dirty="0" smtClean="0">
                <a:solidFill>
                  <a:srgbClr val="0B3D91"/>
                </a:solidFill>
                <a:latin typeface="Agency FB" panose="020B0503020202020204" pitchFamily="34" charset="0"/>
              </a:rPr>
              <a:t>Creating </a:t>
            </a:r>
            <a:r>
              <a:rPr lang="en-US" sz="3200" dirty="0">
                <a:solidFill>
                  <a:srgbClr val="0B3D91"/>
                </a:solidFill>
                <a:latin typeface="Agency FB" panose="020B0503020202020204" pitchFamily="34" charset="0"/>
              </a:rPr>
              <a:t>templates with parameters, </a:t>
            </a:r>
            <a:endParaRPr lang="en-US" sz="3200" dirty="0" smtClean="0">
              <a:solidFill>
                <a:srgbClr val="0B3D91"/>
              </a:solidFill>
              <a:latin typeface="Agency FB" panose="020B0503020202020204" pitchFamily="34" charset="0"/>
            </a:endParaRPr>
          </a:p>
          <a:p>
            <a:pPr marL="571500" indent="-571500" algn="just">
              <a:buFont typeface="Arial" panose="020B0604020202020204" pitchFamily="34" charset="0"/>
              <a:buChar char="•"/>
            </a:pPr>
            <a:r>
              <a:rPr lang="en-US" sz="3200" dirty="0" smtClean="0">
                <a:solidFill>
                  <a:srgbClr val="0B3D91"/>
                </a:solidFill>
                <a:latin typeface="Agency FB" panose="020B0503020202020204" pitchFamily="34" charset="0"/>
              </a:rPr>
              <a:t>Built </a:t>
            </a:r>
            <a:r>
              <a:rPr lang="en-US" sz="3200" dirty="0">
                <a:solidFill>
                  <a:srgbClr val="0B3D91"/>
                </a:solidFill>
                <a:latin typeface="Agency FB" panose="020B0503020202020204" pitchFamily="34" charset="0"/>
              </a:rPr>
              <a:t>in </a:t>
            </a:r>
            <a:r>
              <a:rPr lang="en-US" sz="3200" dirty="0" smtClean="0">
                <a:solidFill>
                  <a:srgbClr val="0B3D91"/>
                </a:solidFill>
                <a:latin typeface="Agency FB" panose="020B0503020202020204" pitchFamily="34" charset="0"/>
              </a:rPr>
              <a:t>search </a:t>
            </a:r>
          </a:p>
          <a:p>
            <a:pPr marL="571500" indent="-571500" algn="just">
              <a:buFont typeface="Arial" panose="020B0604020202020204" pitchFamily="34" charset="0"/>
              <a:buChar char="•"/>
            </a:pPr>
            <a:r>
              <a:rPr lang="en-US" sz="3200" dirty="0" smtClean="0">
                <a:solidFill>
                  <a:srgbClr val="0B3D91"/>
                </a:solidFill>
                <a:latin typeface="Agency FB" panose="020B0503020202020204" pitchFamily="34" charset="0"/>
              </a:rPr>
              <a:t>Ability </a:t>
            </a:r>
            <a:r>
              <a:rPr lang="en-US" sz="3200" dirty="0">
                <a:solidFill>
                  <a:srgbClr val="0B3D91"/>
                </a:solidFill>
                <a:latin typeface="Agency FB" panose="020B0503020202020204" pitchFamily="34" charset="0"/>
              </a:rPr>
              <a:t>to use plugins and extensions. </a:t>
            </a:r>
          </a:p>
        </p:txBody>
      </p:sp>
      <p:sp>
        <p:nvSpPr>
          <p:cNvPr id="23" name="Rectangle 22">
            <a:extLst>
              <a:ext uri="{FF2B5EF4-FFF2-40B4-BE49-F238E27FC236}">
                <a16:creationId xmlns:a16="http://schemas.microsoft.com/office/drawing/2014/main" id="{405F65E9-21EA-4C84-BE89-F11FE16FCAC8}"/>
              </a:ext>
            </a:extLst>
          </p:cNvPr>
          <p:cNvSpPr/>
          <p:nvPr/>
        </p:nvSpPr>
        <p:spPr>
          <a:xfrm>
            <a:off x="21945600" y="35747944"/>
            <a:ext cx="9984932" cy="4485654"/>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a:lnSpc>
                <a:spcPct val="150000"/>
              </a:lnSpc>
            </a:pPr>
            <a:r>
              <a:rPr lang="en-US" sz="3200" dirty="0">
                <a:solidFill>
                  <a:srgbClr val="0B3D91"/>
                </a:solidFill>
                <a:latin typeface="Agency FB"/>
              </a:rPr>
              <a:t>We would like to thank Brian Roberts for providing us the opportunity to intern at NASA </a:t>
            </a:r>
            <a:r>
              <a:rPr lang="en-US" sz="3200" dirty="0" smtClean="0">
                <a:solidFill>
                  <a:srgbClr val="0B3D91"/>
                </a:solidFill>
                <a:latin typeface="Agency FB"/>
              </a:rPr>
              <a:t>GSFC </a:t>
            </a:r>
            <a:r>
              <a:rPr lang="en-US" sz="3200" dirty="0" smtClean="0">
                <a:solidFill>
                  <a:srgbClr val="0B3D91"/>
                </a:solidFill>
                <a:latin typeface="Agency FB"/>
              </a:rPr>
              <a:t>this </a:t>
            </a:r>
            <a:r>
              <a:rPr lang="en-US" sz="3200" dirty="0">
                <a:solidFill>
                  <a:srgbClr val="0B3D91"/>
                </a:solidFill>
                <a:latin typeface="Agency FB"/>
              </a:rPr>
              <a:t>summer. We would like to thank our mentor, Vuong Ly, for his guidance through our work along with </a:t>
            </a:r>
            <a:r>
              <a:rPr lang="en-US" sz="3200" dirty="0" smtClean="0">
                <a:solidFill>
                  <a:srgbClr val="0B3D91"/>
                </a:solidFill>
                <a:latin typeface="Agency FB"/>
              </a:rPr>
              <a:t>all of SSPD. </a:t>
            </a:r>
            <a:r>
              <a:rPr lang="en-US" sz="3200" dirty="0">
                <a:solidFill>
                  <a:srgbClr val="0B3D91"/>
                </a:solidFill>
                <a:latin typeface="Agency FB"/>
              </a:rPr>
              <a:t>We also thank NASA employees who have supported and taught us during our time here including James Laporte, Zakiya Tomlinson, and </a:t>
            </a:r>
            <a:r>
              <a:rPr lang="en-US" sz="3200" dirty="0" err="1" smtClean="0">
                <a:solidFill>
                  <a:srgbClr val="0B3D91"/>
                </a:solidFill>
                <a:latin typeface="Agency FB"/>
              </a:rPr>
              <a:t>Jillianne</a:t>
            </a:r>
            <a:r>
              <a:rPr lang="en-US" sz="3200" dirty="0" smtClean="0">
                <a:solidFill>
                  <a:srgbClr val="0B3D91"/>
                </a:solidFill>
                <a:latin typeface="Agency FB"/>
              </a:rPr>
              <a:t> </a:t>
            </a:r>
            <a:r>
              <a:rPr lang="en-US" sz="3200" dirty="0">
                <a:solidFill>
                  <a:srgbClr val="0B3D91"/>
                </a:solidFill>
                <a:latin typeface="Agency FB"/>
              </a:rPr>
              <a:t>Shear</a:t>
            </a:r>
            <a:r>
              <a:rPr lang="en-US" sz="3200" dirty="0" smtClean="0">
                <a:solidFill>
                  <a:srgbClr val="0B3D91"/>
                </a:solidFill>
                <a:latin typeface="Agency FB"/>
              </a:rPr>
              <a:t>.</a:t>
            </a:r>
            <a:endParaRPr lang="en-US" sz="3200" dirty="0">
              <a:solidFill>
                <a:srgbClr val="0B3D91"/>
              </a:solidFill>
              <a:latin typeface="Agency FB"/>
            </a:endParaRPr>
          </a:p>
        </p:txBody>
      </p:sp>
      <p:sp>
        <p:nvSpPr>
          <p:cNvPr id="25" name="Rectangle 24">
            <a:extLst>
              <a:ext uri="{FF2B5EF4-FFF2-40B4-BE49-F238E27FC236}">
                <a16:creationId xmlns:a16="http://schemas.microsoft.com/office/drawing/2014/main" id="{405F65E9-21EA-4C84-BE89-F11FE16FCAC8}"/>
              </a:ext>
            </a:extLst>
          </p:cNvPr>
          <p:cNvSpPr/>
          <p:nvPr/>
        </p:nvSpPr>
        <p:spPr>
          <a:xfrm>
            <a:off x="914400" y="28254960"/>
            <a:ext cx="10058400" cy="12003343"/>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a:lnSpc>
                <a:spcPct val="150000"/>
              </a:lnSpc>
            </a:pPr>
            <a:r>
              <a:rPr lang="en-US" sz="3200" dirty="0">
                <a:solidFill>
                  <a:srgbClr val="0B3D91"/>
                </a:solidFill>
                <a:latin typeface="Agency FB"/>
              </a:rPr>
              <a:t>The Restore-L Robot Ground System (Robot GS) is one of seven systems that make up the Restore-L Ground Element (RGE). This system is responsible for the command and control of the robot arms, tool drive system </a:t>
            </a:r>
            <a:r>
              <a:rPr lang="en-US" sz="3200" dirty="0" smtClean="0">
                <a:solidFill>
                  <a:srgbClr val="0B3D91"/>
                </a:solidFill>
                <a:latin typeface="Agency FB"/>
              </a:rPr>
              <a:t>and </a:t>
            </a:r>
            <a:r>
              <a:rPr lang="en-US" sz="3200" dirty="0">
                <a:solidFill>
                  <a:srgbClr val="0B3D91"/>
                </a:solidFill>
                <a:latin typeface="Agency FB"/>
              </a:rPr>
              <a:t>tool cameras. The Robot GS also includes video systems used during runtime operations and provides simulation support for planning and contingency operations.</a:t>
            </a:r>
            <a:endParaRPr lang="en-US" sz="3200" dirty="0">
              <a:solidFill>
                <a:srgbClr val="0B3D91"/>
              </a:solidFill>
            </a:endParaRPr>
          </a:p>
        </p:txBody>
      </p:sp>
      <p:sp>
        <p:nvSpPr>
          <p:cNvPr id="10" name="TextBox 9"/>
          <p:cNvSpPr txBox="1"/>
          <p:nvPr/>
        </p:nvSpPr>
        <p:spPr>
          <a:xfrm>
            <a:off x="2438400" y="23695239"/>
            <a:ext cx="7315200" cy="1569660"/>
          </a:xfrm>
          <a:prstGeom prst="rect">
            <a:avLst/>
          </a:prstGeom>
          <a:noFill/>
        </p:spPr>
        <p:txBody>
          <a:bodyPr wrap="square" rtlCol="0">
            <a:spAutoFit/>
          </a:bodyPr>
          <a:lstStyle/>
          <a:p>
            <a:pPr algn="ctr"/>
            <a:r>
              <a:rPr lang="en-US" sz="3200" b="1" dirty="0" smtClean="0">
                <a:solidFill>
                  <a:srgbClr val="0B3D91"/>
                </a:solidFill>
                <a:latin typeface="Agency FB" panose="020B0503020202020204" pitchFamily="34" charset="0"/>
              </a:rPr>
              <a:t>Figure 1. </a:t>
            </a:r>
            <a:r>
              <a:rPr lang="en-US" sz="3200" dirty="0" smtClean="0">
                <a:solidFill>
                  <a:srgbClr val="0B3D91"/>
                </a:solidFill>
                <a:latin typeface="Agency FB" panose="020B0503020202020204" pitchFamily="34" charset="0"/>
              </a:rPr>
              <a:t>Artist's </a:t>
            </a:r>
            <a:r>
              <a:rPr lang="en-US" sz="3200" dirty="0">
                <a:solidFill>
                  <a:srgbClr val="0B3D91"/>
                </a:solidFill>
                <a:latin typeface="Agency FB" panose="020B0503020202020204" pitchFamily="34" charset="0"/>
              </a:rPr>
              <a:t>concept of Restore-L autonomous rendezvous and docking (AR&amp;D</a:t>
            </a:r>
            <a:r>
              <a:rPr lang="en-US" sz="3200" dirty="0" smtClean="0">
                <a:solidFill>
                  <a:srgbClr val="0B3D91"/>
                </a:solidFill>
                <a:latin typeface="Agency FB" panose="020B0503020202020204" pitchFamily="34" charset="0"/>
              </a:rPr>
              <a:t>) Inset: Detailed diagram of the Restore-L robotic payload.</a:t>
            </a:r>
            <a:endParaRPr lang="en-US" sz="3200" dirty="0">
              <a:solidFill>
                <a:srgbClr val="0B3D91"/>
              </a:solidFill>
              <a:latin typeface="Agency FB" panose="020B0503020202020204" pitchFamily="34" charset="0"/>
            </a:endParaRPr>
          </a:p>
        </p:txBody>
      </p:sp>
      <p:pic>
        <p:nvPicPr>
          <p:cNvPr id="8" name="Picture 6" descr="Image result for nasa logo"/>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444" t="3320" r="6666" b="5711"/>
          <a:stretch/>
        </p:blipFill>
        <p:spPr bwMode="auto">
          <a:xfrm>
            <a:off x="914400" y="1444752"/>
            <a:ext cx="4114800" cy="352329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05F65E9-21EA-4C84-BE89-F11FE16FCAC8}"/>
              </a:ext>
            </a:extLst>
          </p:cNvPr>
          <p:cNvSpPr/>
          <p:nvPr/>
        </p:nvSpPr>
        <p:spPr>
          <a:xfrm>
            <a:off x="21872132" y="9833312"/>
            <a:ext cx="10058400" cy="5328003"/>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fontAlgn="base">
              <a:lnSpc>
                <a:spcPct val="150000"/>
              </a:lnSpc>
            </a:pPr>
            <a:r>
              <a:rPr lang="en-US" sz="3200" dirty="0">
                <a:solidFill>
                  <a:srgbClr val="0B3D91"/>
                </a:solidFill>
                <a:latin typeface="Agency FB"/>
                <a:cs typeface="Arial"/>
              </a:rPr>
              <a:t>The goal of this project was to create procedures that will test the capabilities required by the Restore-L Robot Ground System. The test procedures need to thoroughly test all Restore-L Robot Ground System requirements. The requirements pertained to the SSPD Robot Team Algorithm Development Platform (ADP) software, which is used to provide the telemetry and command (ADP GUI) and visualization (ADP VIZ) of the robot system.</a:t>
            </a:r>
            <a:endParaRPr lang="en-US" sz="3200" dirty="0">
              <a:solidFill>
                <a:schemeClr val="tx1"/>
              </a:solidFill>
              <a:latin typeface="Agency FB"/>
              <a:cs typeface="Arial" panose="020B0604020202020204" pitchFamily="34" charset="0"/>
            </a:endParaRPr>
          </a:p>
        </p:txBody>
      </p:sp>
      <p:sp>
        <p:nvSpPr>
          <p:cNvPr id="31" name="Rectangle 30"/>
          <p:cNvSpPr/>
          <p:nvPr/>
        </p:nvSpPr>
        <p:spPr>
          <a:xfrm>
            <a:off x="21945600" y="7315200"/>
            <a:ext cx="10058400" cy="20574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smtClean="0">
                <a:latin typeface="Agency FB" panose="020B0503020202020204" pitchFamily="34" charset="0"/>
              </a:rPr>
              <a:t>V</a:t>
            </a:r>
            <a:r>
              <a:rPr lang="en-US" sz="7200" dirty="0">
                <a:latin typeface="Agency FB" panose="020B0503020202020204" pitchFamily="34" charset="0"/>
              </a:rPr>
              <a:t>. Robot Ground System</a:t>
            </a:r>
          </a:p>
          <a:p>
            <a:pPr algn="ctr"/>
            <a:r>
              <a:rPr lang="en-US" sz="7200" dirty="0">
                <a:latin typeface="Agency FB" panose="020B0503020202020204" pitchFamily="34" charset="0"/>
              </a:rPr>
              <a:t>Procedural Development</a:t>
            </a:r>
          </a:p>
        </p:txBody>
      </p:sp>
      <p:pic>
        <p:nvPicPr>
          <p:cNvPr id="1026" name="Picture 2" descr="Image result for goddard nasa logo"/>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13778" y1="64000" x2="14333" y2="46000"/>
                        <a14:foregroundMark x1="20556" y1="68750" x2="20556" y2="68750"/>
                        <a14:foregroundMark x1="25556" y1="68750" x2="25556" y2="68750"/>
                        <a14:foregroundMark x1="28000" y1="68500" x2="28000" y2="68500"/>
                        <a14:foregroundMark x1="32222" y1="67750" x2="32222" y2="67750"/>
                        <a14:foregroundMark x1="37333" y1="68000" x2="37333" y2="68000"/>
                        <a14:foregroundMark x1="44222" y1="68250" x2="44222" y2="68250"/>
                        <a14:foregroundMark x1="48222" y1="68250" x2="48222" y2="68250"/>
                        <a14:foregroundMark x1="52333" y1="67250" x2="52333" y2="67250"/>
                        <a14:foregroundMark x1="54333" y1="66750" x2="54333" y2="66750"/>
                        <a14:foregroundMark x1="59556" y1="68750" x2="59556" y2="68750"/>
                        <a14:foregroundMark x1="65556" y1="67500" x2="65556" y2="67500"/>
                        <a14:foregroundMark x1="71222" y1="67500" x2="71222" y2="67500"/>
                        <a14:foregroundMark x1="76111" y1="67750" x2="76111" y2="67750"/>
                        <a14:foregroundMark x1="80667" y1="67500" x2="80667" y2="67500"/>
                        <a14:foregroundMark x1="86667" y1="66750" x2="86667" y2="66750"/>
                        <a14:foregroundMark x1="89556" y1="67500" x2="89556" y2="67500"/>
                        <a14:foregroundMark x1="94000" y1="68000" x2="94000" y2="68000"/>
                        <a14:backgroundMark x1="21667" y1="48250" x2="21667" y2="46250"/>
                        <a14:backgroundMark x1="25000" y1="66750" x2="25000" y2="66750"/>
                        <a14:backgroundMark x1="29000" y1="67750" x2="29000" y2="67750"/>
                        <a14:backgroundMark x1="95667" y1="66500" x2="95667" y2="66500"/>
                      </a14:backgroundRemoval>
                    </a14:imgEffect>
                  </a14:imgLayer>
                </a14:imgProps>
              </a:ext>
              <a:ext uri="{28A0092B-C50C-407E-A947-70E740481C1C}">
                <a14:useLocalDpi xmlns:a14="http://schemas.microsoft.com/office/drawing/2010/main" val="0"/>
              </a:ext>
            </a:extLst>
          </a:blip>
          <a:srcRect/>
          <a:stretch>
            <a:fillRect/>
          </a:stretch>
        </p:blipFill>
        <p:spPr bwMode="auto">
          <a:xfrm>
            <a:off x="22860000" y="1794838"/>
            <a:ext cx="6400800" cy="28448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3596000" y="24776928"/>
            <a:ext cx="5486400" cy="1077218"/>
          </a:xfrm>
          <a:prstGeom prst="rect">
            <a:avLst/>
          </a:prstGeom>
          <a:noFill/>
        </p:spPr>
        <p:txBody>
          <a:bodyPr wrap="square" rtlCol="0">
            <a:spAutoFit/>
          </a:bodyPr>
          <a:lstStyle/>
          <a:p>
            <a:pPr algn="ctr"/>
            <a:r>
              <a:rPr lang="en-US" sz="3200" dirty="0" smtClean="0">
                <a:solidFill>
                  <a:srgbClr val="0B3D91"/>
                </a:solidFill>
                <a:latin typeface="Agency FB" panose="020B0503020202020204" pitchFamily="34" charset="0"/>
              </a:rPr>
              <a:t> </a:t>
            </a:r>
            <a:r>
              <a:rPr lang="en-US" sz="3200" b="1" dirty="0" smtClean="0">
                <a:solidFill>
                  <a:srgbClr val="0B3D91"/>
                </a:solidFill>
                <a:latin typeface="Agency FB" panose="020B0503020202020204" pitchFamily="34" charset="0"/>
              </a:rPr>
              <a:t>Figure 3. </a:t>
            </a:r>
            <a:r>
              <a:rPr lang="en-US" sz="3200" dirty="0" smtClean="0">
                <a:solidFill>
                  <a:srgbClr val="0B3D91"/>
                </a:solidFill>
                <a:latin typeface="Agency FB" panose="020B0503020202020204" pitchFamily="34" charset="0"/>
              </a:rPr>
              <a:t>V&amp;V Diagram with Requirement Levels.</a:t>
            </a:r>
            <a:endParaRPr lang="en-US" sz="3200" dirty="0">
              <a:solidFill>
                <a:srgbClr val="0B3D91"/>
              </a:solidFill>
              <a:latin typeface="Agency FB" panose="020B0503020202020204" pitchFamily="34" charset="0"/>
            </a:endParaRPr>
          </a:p>
        </p:txBody>
      </p:sp>
      <p:grpSp>
        <p:nvGrpSpPr>
          <p:cNvPr id="24" name="Group 4">
            <a:extLst>
              <a:ext uri="{FF2B5EF4-FFF2-40B4-BE49-F238E27FC236}">
                <a16:creationId xmlns:a16="http://schemas.microsoft.com/office/drawing/2014/main" id="{4E0AA317-57F4-8248-BD35-9CF4167D63D2}"/>
              </a:ext>
            </a:extLst>
          </p:cNvPr>
          <p:cNvGrpSpPr/>
          <p:nvPr/>
        </p:nvGrpSpPr>
        <p:grpSpPr>
          <a:xfrm>
            <a:off x="12355991" y="19851242"/>
            <a:ext cx="7732866" cy="4889487"/>
            <a:chOff x="12938760" y="19602162"/>
            <a:chExt cx="7040880" cy="4572000"/>
          </a:xfrm>
        </p:grpSpPr>
        <p:pic>
          <p:nvPicPr>
            <p:cNvPr id="32" name="Picture 31">
              <a:extLst>
                <a:ext uri="{FF2B5EF4-FFF2-40B4-BE49-F238E27FC236}">
                  <a16:creationId xmlns:a16="http://schemas.microsoft.com/office/drawing/2014/main" id="{2B75FC9F-EA29-C344-82D6-A8628868605A}"/>
                </a:ext>
              </a:extLst>
            </p:cNvPr>
            <p:cNvPicPr/>
            <p:nvPr/>
          </p:nvPicPr>
          <p:blipFill>
            <a:blip r:embed="rId9">
              <a:lum bright="2000" contrast="8000"/>
            </a:blip>
            <a:stretch>
              <a:fillRect/>
            </a:stretch>
          </p:blipFill>
          <p:spPr>
            <a:xfrm>
              <a:off x="12938760" y="19602162"/>
              <a:ext cx="7040880" cy="4572000"/>
            </a:xfrm>
            <a:prstGeom prst="rect">
              <a:avLst/>
            </a:prstGeom>
          </p:spPr>
        </p:pic>
        <p:sp>
          <p:nvSpPr>
            <p:cNvPr id="6" name="Oval 5"/>
            <p:cNvSpPr/>
            <p:nvPr/>
          </p:nvSpPr>
          <p:spPr>
            <a:xfrm>
              <a:off x="15055703" y="22241033"/>
              <a:ext cx="3019646" cy="1732024"/>
            </a:xfrm>
            <a:prstGeom prst="ellipse">
              <a:avLst/>
            </a:prstGeom>
            <a:solidFill>
              <a:srgbClr val="0B3D91">
                <a:alpha val="27000"/>
              </a:srgbClr>
            </a:solidFill>
            <a:ln>
              <a:solidFill>
                <a:srgbClr val="0B3D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34" name="Rectangle 33">
            <a:extLst>
              <a:ext uri="{FF2B5EF4-FFF2-40B4-BE49-F238E27FC236}">
                <a16:creationId xmlns:a16="http://schemas.microsoft.com/office/drawing/2014/main" id="{405F65E9-21EA-4C84-BE89-F11FE16FCAC8}"/>
              </a:ext>
            </a:extLst>
          </p:cNvPr>
          <p:cNvSpPr/>
          <p:nvPr/>
        </p:nvSpPr>
        <p:spPr>
          <a:xfrm>
            <a:off x="21872132" y="18166463"/>
            <a:ext cx="10058400" cy="15515985"/>
          </a:xfrm>
          <a:prstGeom prst="rect">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t"/>
          <a:lstStyle/>
          <a:p>
            <a:pPr algn="just" fontAlgn="base">
              <a:lnSpc>
                <a:spcPct val="150000"/>
              </a:lnSpc>
            </a:pPr>
            <a:r>
              <a:rPr lang="en-US" sz="3200" dirty="0">
                <a:solidFill>
                  <a:srgbClr val="0B3D91"/>
                </a:solidFill>
                <a:latin typeface="Agency FB"/>
                <a:cs typeface="Arial" panose="020B0604020202020204" pitchFamily="34" charset="0"/>
              </a:rPr>
              <a:t>The level 4 </a:t>
            </a:r>
            <a:r>
              <a:rPr lang="en-US" sz="3200" dirty="0" smtClean="0">
                <a:solidFill>
                  <a:srgbClr val="0B3D91"/>
                </a:solidFill>
                <a:latin typeface="Agency FB"/>
                <a:cs typeface="Arial" panose="020B0604020202020204" pitchFamily="34" charset="0"/>
              </a:rPr>
              <a:t>V&amp;V </a:t>
            </a:r>
            <a:r>
              <a:rPr lang="en-US" sz="3200" dirty="0">
                <a:solidFill>
                  <a:srgbClr val="0B3D91"/>
                </a:solidFill>
                <a:latin typeface="Agency FB"/>
                <a:cs typeface="Arial" panose="020B0604020202020204" pitchFamily="34" charset="0"/>
              </a:rPr>
              <a:t>requirements are categorized by the specific part of the Robot GS they apply to. One test procedure can verify a number of requirements within a specific category. The method used for developing a procedure is:</a:t>
            </a:r>
          </a:p>
          <a:p>
            <a:pPr marL="457200" indent="-457200" algn="just" fontAlgn="base">
              <a:lnSpc>
                <a:spcPct val="150000"/>
              </a:lnSpc>
              <a:buFont typeface="Arial" panose="020B0604020202020204" pitchFamily="34" charset="0"/>
              <a:buChar char="•"/>
            </a:pPr>
            <a:r>
              <a:rPr lang="en-US" sz="3200" dirty="0">
                <a:solidFill>
                  <a:srgbClr val="0B3D91"/>
                </a:solidFill>
                <a:latin typeface="Agency FB"/>
                <a:cs typeface="Arial" panose="020B0604020202020204" pitchFamily="34" charset="0"/>
              </a:rPr>
              <a:t>Group a number of requirements together that can most efficiently be tested together.</a:t>
            </a:r>
          </a:p>
          <a:p>
            <a:pPr marL="457200" indent="-457200" algn="just" fontAlgn="base">
              <a:lnSpc>
                <a:spcPct val="150000"/>
              </a:lnSpc>
              <a:buFont typeface="Arial" panose="020B0604020202020204" pitchFamily="34" charset="0"/>
              <a:buChar char="•"/>
            </a:pPr>
            <a:r>
              <a:rPr lang="en-US" sz="3200" dirty="0">
                <a:solidFill>
                  <a:srgbClr val="0B3D91"/>
                </a:solidFill>
                <a:latin typeface="Agency FB"/>
                <a:cs typeface="Arial" panose="020B0604020202020204" pitchFamily="34" charset="0"/>
              </a:rPr>
              <a:t>Run the corresponding part of the ADP software (Either the Visualization or GUI) to what requirements need to be tested.</a:t>
            </a:r>
          </a:p>
          <a:p>
            <a:pPr marL="457200" indent="-457200" algn="just" fontAlgn="base">
              <a:lnSpc>
                <a:spcPct val="150000"/>
              </a:lnSpc>
              <a:buFont typeface="Arial" panose="020B0604020202020204" pitchFamily="34" charset="0"/>
              <a:buChar char="•"/>
            </a:pPr>
            <a:r>
              <a:rPr lang="en-US" sz="3200" dirty="0">
                <a:solidFill>
                  <a:srgbClr val="0B3D91"/>
                </a:solidFill>
                <a:latin typeface="Agency FB"/>
                <a:cs typeface="Arial" panose="020B0604020202020204" pitchFamily="34" charset="0"/>
              </a:rPr>
              <a:t>Formulate a way to test the requirement, and take note of each step in doing so.</a:t>
            </a:r>
          </a:p>
          <a:p>
            <a:pPr marL="457200" indent="-457200" algn="just" fontAlgn="base">
              <a:lnSpc>
                <a:spcPct val="150000"/>
              </a:lnSpc>
              <a:buFont typeface="Arial" panose="020B0604020202020204" pitchFamily="34" charset="0"/>
              <a:buChar char="•"/>
            </a:pPr>
            <a:r>
              <a:rPr lang="en-US" sz="3200" dirty="0">
                <a:solidFill>
                  <a:srgbClr val="0B3D91"/>
                </a:solidFill>
                <a:latin typeface="Agency FB"/>
                <a:cs typeface="Arial" panose="020B0604020202020204" pitchFamily="34" charset="0"/>
              </a:rPr>
              <a:t>Create a MediaWiki page with the procedural steps noted using the ADP software.</a:t>
            </a:r>
          </a:p>
        </p:txBody>
      </p:sp>
      <p:sp>
        <p:nvSpPr>
          <p:cNvPr id="36" name="Rectangle 35"/>
          <p:cNvSpPr/>
          <p:nvPr/>
        </p:nvSpPr>
        <p:spPr>
          <a:xfrm>
            <a:off x="21872132" y="15654528"/>
            <a:ext cx="10058400" cy="2057400"/>
          </a:xfrm>
          <a:prstGeom prst="rect">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r>
              <a:rPr lang="en-US" sz="7200" dirty="0" smtClean="0">
                <a:latin typeface="Agency FB" panose="020B0503020202020204" pitchFamily="34" charset="0"/>
              </a:rPr>
              <a:t>VI. </a:t>
            </a:r>
            <a:r>
              <a:rPr lang="en-US" sz="7200" dirty="0">
                <a:latin typeface="Agency FB" panose="020B0503020202020204" pitchFamily="34" charset="0"/>
              </a:rPr>
              <a:t>Method of Procedural Development</a:t>
            </a:r>
          </a:p>
        </p:txBody>
      </p:sp>
      <p:sp>
        <p:nvSpPr>
          <p:cNvPr id="28" name="TextBox 27"/>
          <p:cNvSpPr txBox="1"/>
          <p:nvPr/>
        </p:nvSpPr>
        <p:spPr>
          <a:xfrm>
            <a:off x="11991324" y="38583877"/>
            <a:ext cx="9111016" cy="1077218"/>
          </a:xfrm>
          <a:prstGeom prst="rect">
            <a:avLst/>
          </a:prstGeom>
          <a:noFill/>
        </p:spPr>
        <p:txBody>
          <a:bodyPr wrap="square" rtlCol="0">
            <a:spAutoFit/>
          </a:bodyPr>
          <a:lstStyle/>
          <a:p>
            <a:pPr algn="ctr"/>
            <a:r>
              <a:rPr lang="en-US" sz="3200" b="1" dirty="0" smtClean="0">
                <a:solidFill>
                  <a:srgbClr val="0B3D91"/>
                </a:solidFill>
                <a:latin typeface="Agency FB" panose="020B0503020202020204" pitchFamily="34" charset="0"/>
              </a:rPr>
              <a:t>Figure 4.</a:t>
            </a:r>
            <a:r>
              <a:rPr lang="en-US" sz="3200" dirty="0" smtClean="0">
                <a:solidFill>
                  <a:srgbClr val="0B3D91"/>
                </a:solidFill>
                <a:latin typeface="Agency FB" panose="020B0503020202020204" pitchFamily="34" charset="0"/>
              </a:rPr>
              <a:t> An </a:t>
            </a:r>
            <a:r>
              <a:rPr lang="en-US" sz="3200" dirty="0">
                <a:solidFill>
                  <a:srgbClr val="0B3D91"/>
                </a:solidFill>
                <a:latin typeface="Agency FB" panose="020B0503020202020204" pitchFamily="34" charset="0"/>
              </a:rPr>
              <a:t>example Procedure for a SAT of the ADP </a:t>
            </a:r>
            <a:r>
              <a:rPr lang="en-US" sz="3200" dirty="0" smtClean="0">
                <a:solidFill>
                  <a:srgbClr val="0B3D91"/>
                </a:solidFill>
                <a:latin typeface="Agency FB" panose="020B0503020202020204" pitchFamily="34" charset="0"/>
              </a:rPr>
              <a:t>Software in </a:t>
            </a:r>
            <a:r>
              <a:rPr lang="en-US" sz="3200" dirty="0" err="1" smtClean="0">
                <a:solidFill>
                  <a:srgbClr val="0B3D91"/>
                </a:solidFill>
                <a:latin typeface="Agency FB" panose="020B0503020202020204" pitchFamily="34" charset="0"/>
              </a:rPr>
              <a:t>MediaWiki</a:t>
            </a:r>
            <a:r>
              <a:rPr lang="en-US" sz="3200" dirty="0" smtClean="0">
                <a:solidFill>
                  <a:srgbClr val="0B3D91"/>
                </a:solidFill>
                <a:latin typeface="Agency FB" panose="020B0503020202020204" pitchFamily="34" charset="0"/>
              </a:rPr>
              <a:t> </a:t>
            </a:r>
            <a:r>
              <a:rPr lang="en-US" sz="3200" dirty="0" smtClean="0">
                <a:solidFill>
                  <a:srgbClr val="0B3D91"/>
                </a:solidFill>
                <a:latin typeface="Agency FB" panose="020B0503020202020204" pitchFamily="34" charset="0"/>
              </a:rPr>
              <a:t>format.</a:t>
            </a:r>
            <a:endParaRPr lang="en-US" sz="3200" dirty="0">
              <a:solidFill>
                <a:srgbClr val="0B3D91"/>
              </a:solidFill>
              <a:latin typeface="Agency FB" panose="020B0503020202020204" pitchFamily="34" charset="0"/>
            </a:endParaRPr>
          </a:p>
        </p:txBody>
      </p:sp>
      <p:pic>
        <p:nvPicPr>
          <p:cNvPr id="5" name="Picture 4"/>
          <p:cNvPicPr>
            <a:picLocks noChangeAspect="1"/>
          </p:cNvPicPr>
          <p:nvPr/>
        </p:nvPicPr>
        <p:blipFill rotWithShape="1">
          <a:blip r:embed="rId10"/>
          <a:srcRect r="25530" b="3930"/>
          <a:stretch/>
        </p:blipFill>
        <p:spPr>
          <a:xfrm>
            <a:off x="22860000" y="27334358"/>
            <a:ext cx="3657600" cy="2541471"/>
          </a:xfrm>
          <a:prstGeom prst="rect">
            <a:avLst/>
          </a:prstGeom>
        </p:spPr>
      </p:pic>
      <p:pic>
        <p:nvPicPr>
          <p:cNvPr id="7" name="Picture 6"/>
          <p:cNvPicPr>
            <a:picLocks noChangeAspect="1"/>
          </p:cNvPicPr>
          <p:nvPr/>
        </p:nvPicPr>
        <p:blipFill rotWithShape="1">
          <a:blip r:embed="rId11"/>
          <a:srcRect l="3596" t="-1227" r="22262" b="8806"/>
          <a:stretch/>
        </p:blipFill>
        <p:spPr>
          <a:xfrm>
            <a:off x="27432000" y="27334358"/>
            <a:ext cx="3657600" cy="2564638"/>
          </a:xfrm>
          <a:prstGeom prst="rect">
            <a:avLst/>
          </a:prstGeom>
        </p:spPr>
      </p:pic>
      <p:pic>
        <p:nvPicPr>
          <p:cNvPr id="13" name="Picture 12"/>
          <p:cNvPicPr>
            <a:picLocks noChangeAspect="1"/>
          </p:cNvPicPr>
          <p:nvPr/>
        </p:nvPicPr>
        <p:blipFill rotWithShape="1">
          <a:blip r:embed="rId12"/>
          <a:srcRect l="22666" t="9704" r="16334" b="22593"/>
          <a:stretch/>
        </p:blipFill>
        <p:spPr>
          <a:xfrm>
            <a:off x="22860000" y="30307407"/>
            <a:ext cx="3657600" cy="2283501"/>
          </a:xfrm>
          <a:prstGeom prst="rect">
            <a:avLst/>
          </a:prstGeom>
        </p:spPr>
      </p:pic>
      <p:pic>
        <p:nvPicPr>
          <p:cNvPr id="18" name="Picture 17"/>
          <p:cNvPicPr>
            <a:picLocks noChangeAspect="1"/>
          </p:cNvPicPr>
          <p:nvPr/>
        </p:nvPicPr>
        <p:blipFill rotWithShape="1">
          <a:blip r:embed="rId13"/>
          <a:srcRect l="12167" t="23281" r="30666" b="16602"/>
          <a:stretch/>
        </p:blipFill>
        <p:spPr>
          <a:xfrm>
            <a:off x="27134108" y="30249406"/>
            <a:ext cx="4253384" cy="2399504"/>
          </a:xfrm>
          <a:prstGeom prst="rect">
            <a:avLst/>
          </a:prstGeom>
        </p:spPr>
      </p:pic>
      <p:sp>
        <p:nvSpPr>
          <p:cNvPr id="26" name="Rectangle 25"/>
          <p:cNvSpPr/>
          <p:nvPr/>
        </p:nvSpPr>
        <p:spPr>
          <a:xfrm>
            <a:off x="22578060" y="27159098"/>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B3D91"/>
                </a:solidFill>
                <a:latin typeface="Agency FB" panose="020B0503020202020204" pitchFamily="34" charset="0"/>
              </a:rPr>
              <a:t>1</a:t>
            </a:r>
          </a:p>
        </p:txBody>
      </p:sp>
      <p:sp>
        <p:nvSpPr>
          <p:cNvPr id="40" name="Rectangle 39"/>
          <p:cNvSpPr/>
          <p:nvPr/>
        </p:nvSpPr>
        <p:spPr>
          <a:xfrm>
            <a:off x="27048268" y="27159098"/>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B3D91"/>
                </a:solidFill>
                <a:latin typeface="Agency FB" panose="020B0503020202020204" pitchFamily="34" charset="0"/>
              </a:rPr>
              <a:t>2</a:t>
            </a:r>
          </a:p>
        </p:txBody>
      </p:sp>
      <p:sp>
        <p:nvSpPr>
          <p:cNvPr id="41" name="Rectangle 40"/>
          <p:cNvSpPr/>
          <p:nvPr/>
        </p:nvSpPr>
        <p:spPr>
          <a:xfrm>
            <a:off x="22591934" y="29902298"/>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B3D91"/>
                </a:solidFill>
                <a:latin typeface="Agency FB" panose="020B0503020202020204" pitchFamily="34" charset="0"/>
              </a:rPr>
              <a:t>3</a:t>
            </a:r>
          </a:p>
        </p:txBody>
      </p:sp>
      <p:sp>
        <p:nvSpPr>
          <p:cNvPr id="42" name="Rectangle 41"/>
          <p:cNvSpPr/>
          <p:nvPr/>
        </p:nvSpPr>
        <p:spPr>
          <a:xfrm>
            <a:off x="27048268" y="30130898"/>
            <a:ext cx="914400" cy="9144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B3D91"/>
                </a:solidFill>
                <a:latin typeface="Agency FB" panose="020B0503020202020204" pitchFamily="34" charset="0"/>
              </a:rPr>
              <a:t>4</a:t>
            </a:r>
          </a:p>
        </p:txBody>
      </p:sp>
      <p:pic>
        <p:nvPicPr>
          <p:cNvPr id="35" name="Picture 34"/>
          <p:cNvPicPr>
            <a:picLocks noChangeAspect="1"/>
          </p:cNvPicPr>
          <p:nvPr/>
        </p:nvPicPr>
        <p:blipFill rotWithShape="1">
          <a:blip r:embed="rId14" cstate="print">
            <a:extLst>
              <a:ext uri="{28A0092B-C50C-407E-A947-70E740481C1C}">
                <a14:useLocalDpi xmlns:a14="http://schemas.microsoft.com/office/drawing/2010/main" val="0"/>
              </a:ext>
            </a:extLst>
          </a:blip>
          <a:srcRect l="4690" t="493" r="8478" b="-493"/>
          <a:stretch/>
        </p:blipFill>
        <p:spPr>
          <a:xfrm>
            <a:off x="1424940" y="16660802"/>
            <a:ext cx="9037320" cy="5854315"/>
          </a:xfrm>
          <a:prstGeom prst="rect">
            <a:avLst/>
          </a:prstGeom>
        </p:spPr>
      </p:pic>
      <p:cxnSp>
        <p:nvCxnSpPr>
          <p:cNvPr id="38" name="Straight Connector 37"/>
          <p:cNvCxnSpPr/>
          <p:nvPr/>
        </p:nvCxnSpPr>
        <p:spPr>
          <a:xfrm flipV="1">
            <a:off x="1697016" y="20467321"/>
            <a:ext cx="3459184" cy="7399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323092" y="20375881"/>
            <a:ext cx="1557768" cy="31182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61D24661-2C35-9141-B2DD-E51A720A8C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bwMode="auto">
          <a:xfrm>
            <a:off x="1697016" y="21207285"/>
            <a:ext cx="3626076" cy="2286813"/>
          </a:xfrm>
          <a:prstGeom prst="rect">
            <a:avLst/>
          </a:prstGeom>
          <a:noFill/>
          <a:ln>
            <a:noFill/>
          </a:ln>
        </p:spPr>
      </p:pic>
      <p:pic>
        <p:nvPicPr>
          <p:cNvPr id="59" name="Picture 58">
            <a:extLst>
              <a:ext uri="{FF2B5EF4-FFF2-40B4-BE49-F238E27FC236}">
                <a16:creationId xmlns:a16="http://schemas.microsoft.com/office/drawing/2014/main" id="{32B987EE-4F6C-6D46-A038-87CE8B09CDCB}"/>
              </a:ext>
            </a:extLst>
          </p:cNvPr>
          <p:cNvPicPr>
            <a:picLocks noChangeAspect="1"/>
          </p:cNvPicPr>
          <p:nvPr/>
        </p:nvPicPr>
        <p:blipFill rotWithShape="1">
          <a:blip r:embed="rId16"/>
          <a:srcRect l="5768" r="5066"/>
          <a:stretch/>
        </p:blipFill>
        <p:spPr>
          <a:xfrm>
            <a:off x="1371600" y="33129605"/>
            <a:ext cx="9144000" cy="5131916"/>
          </a:xfrm>
          <a:prstGeom prst="rect">
            <a:avLst/>
          </a:prstGeom>
        </p:spPr>
      </p:pic>
      <p:sp>
        <p:nvSpPr>
          <p:cNvPr id="60" name="TextBox 59"/>
          <p:cNvSpPr txBox="1"/>
          <p:nvPr/>
        </p:nvSpPr>
        <p:spPr>
          <a:xfrm>
            <a:off x="2286000" y="38721303"/>
            <a:ext cx="7315200" cy="1077218"/>
          </a:xfrm>
          <a:prstGeom prst="rect">
            <a:avLst/>
          </a:prstGeom>
          <a:noFill/>
        </p:spPr>
        <p:txBody>
          <a:bodyPr wrap="square" rtlCol="0">
            <a:spAutoFit/>
          </a:bodyPr>
          <a:lstStyle/>
          <a:p>
            <a:pPr algn="ctr"/>
            <a:r>
              <a:rPr lang="en-US" sz="3200" b="1" dirty="0" smtClean="0">
                <a:solidFill>
                  <a:srgbClr val="0B3D91"/>
                </a:solidFill>
                <a:latin typeface="Agency FB" panose="020B0503020202020204" pitchFamily="34" charset="0"/>
              </a:rPr>
              <a:t>Figure 2. </a:t>
            </a:r>
            <a:r>
              <a:rPr lang="en-US" sz="3200" dirty="0" smtClean="0">
                <a:solidFill>
                  <a:srgbClr val="0B3D91"/>
                </a:solidFill>
                <a:latin typeface="Agency FB" panose="020B0503020202020204" pitchFamily="34" charset="0"/>
              </a:rPr>
              <a:t>An operator at a robotic console controlling a Motoman robot arm.</a:t>
            </a:r>
            <a:endParaRPr lang="en-US" sz="3200" dirty="0">
              <a:solidFill>
                <a:srgbClr val="0B3D91"/>
              </a:solidFill>
              <a:latin typeface="Agency FB" panose="020B0503020202020204" pitchFamily="34" charset="0"/>
            </a:endParaRPr>
          </a:p>
        </p:txBody>
      </p:sp>
      <p:sp>
        <p:nvSpPr>
          <p:cNvPr id="61" name="TextBox 60"/>
          <p:cNvSpPr txBox="1"/>
          <p:nvPr/>
        </p:nvSpPr>
        <p:spPr>
          <a:xfrm>
            <a:off x="24132833" y="32837217"/>
            <a:ext cx="5536998" cy="584775"/>
          </a:xfrm>
          <a:prstGeom prst="rect">
            <a:avLst/>
          </a:prstGeom>
          <a:noFill/>
        </p:spPr>
        <p:txBody>
          <a:bodyPr wrap="square" rtlCol="0">
            <a:spAutoFit/>
          </a:bodyPr>
          <a:lstStyle/>
          <a:p>
            <a:pPr algn="ctr"/>
            <a:r>
              <a:rPr lang="en-US" sz="3200" b="1" dirty="0" smtClean="0">
                <a:solidFill>
                  <a:srgbClr val="0B3D91"/>
                </a:solidFill>
                <a:latin typeface="Agency FB" panose="020B0503020202020204" pitchFamily="34" charset="0"/>
              </a:rPr>
              <a:t>Figure 5.</a:t>
            </a:r>
            <a:r>
              <a:rPr lang="en-US" sz="3200" dirty="0" smtClean="0">
                <a:solidFill>
                  <a:srgbClr val="0B3D91"/>
                </a:solidFill>
                <a:latin typeface="Agency FB" panose="020B0503020202020204" pitchFamily="34" charset="0"/>
              </a:rPr>
              <a:t> </a:t>
            </a:r>
            <a:r>
              <a:rPr lang="en-US" sz="3200" dirty="0" smtClean="0">
                <a:solidFill>
                  <a:srgbClr val="0B3D91"/>
                </a:solidFill>
                <a:latin typeface="Agency FB" panose="020B0503020202020204" pitchFamily="34" charset="0"/>
              </a:rPr>
              <a:t>Method of development steps</a:t>
            </a:r>
            <a:endParaRPr lang="en-US" sz="3200" dirty="0">
              <a:solidFill>
                <a:srgbClr val="0B3D91"/>
              </a:solidFill>
              <a:latin typeface="Agency FB" panose="020B0503020202020204" pitchFamily="34" charset="0"/>
            </a:endParaRPr>
          </a:p>
        </p:txBody>
      </p:sp>
      <p:pic>
        <p:nvPicPr>
          <p:cNvPr id="1024" name="Picture 1023"/>
          <p:cNvPicPr>
            <a:picLocks noChangeAspect="1"/>
          </p:cNvPicPr>
          <p:nvPr/>
        </p:nvPicPr>
        <p:blipFill>
          <a:blip r:embed="rId17"/>
          <a:stretch>
            <a:fillRect/>
          </a:stretch>
        </p:blipFill>
        <p:spPr>
          <a:xfrm>
            <a:off x="12338564" y="33406026"/>
            <a:ext cx="8416535" cy="4579073"/>
          </a:xfrm>
          <a:prstGeom prst="rect">
            <a:avLst/>
          </a:prstGeom>
        </p:spPr>
      </p:pic>
    </p:spTree>
    <p:extLst>
      <p:ext uri="{BB962C8B-B14F-4D97-AF65-F5344CB8AC3E}">
        <p14:creationId xmlns:p14="http://schemas.microsoft.com/office/powerpoint/2010/main" val="2006661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13416</TotalTime>
  <Words>738</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Agency FB</vt: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Mittu, Rohan D. (GSFC-4800)[GSFC INTERNS]</dc:creator>
  <cp:lastModifiedBy>Mittu, Rohan D. (GSFC-4800)[GSFC INTERNS]</cp:lastModifiedBy>
  <cp:revision>120</cp:revision>
  <cp:lastPrinted>2019-07-23T13:09:15Z</cp:lastPrinted>
  <dcterms:created xsi:type="dcterms:W3CDTF">2013-07-15T20:26:40Z</dcterms:created>
  <dcterms:modified xsi:type="dcterms:W3CDTF">2019-07-25T20:08:24Z</dcterms:modified>
</cp:coreProperties>
</file>